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5" r:id="rId1"/>
  </p:sldMasterIdLst>
  <p:notesMasterIdLst>
    <p:notesMasterId r:id="rId23"/>
  </p:notesMasterIdLst>
  <p:sldIdLst>
    <p:sldId id="382" r:id="rId2"/>
    <p:sldId id="385" r:id="rId3"/>
    <p:sldId id="361" r:id="rId4"/>
    <p:sldId id="362" r:id="rId5"/>
    <p:sldId id="364" r:id="rId6"/>
    <p:sldId id="336" r:id="rId7"/>
    <p:sldId id="365" r:id="rId8"/>
    <p:sldId id="258" r:id="rId9"/>
    <p:sldId id="352" r:id="rId10"/>
    <p:sldId id="353" r:id="rId11"/>
    <p:sldId id="359" r:id="rId12"/>
    <p:sldId id="360" r:id="rId13"/>
    <p:sldId id="354" r:id="rId14"/>
    <p:sldId id="377" r:id="rId15"/>
    <p:sldId id="355" r:id="rId16"/>
    <p:sldId id="357" r:id="rId17"/>
    <p:sldId id="358" r:id="rId18"/>
    <p:sldId id="378" r:id="rId19"/>
    <p:sldId id="380" r:id="rId20"/>
    <p:sldId id="381" r:id="rId21"/>
    <p:sldId id="339" r:id="rId22"/>
  </p:sldIdLst>
  <p:sldSz cx="13004800" cy="9753600"/>
  <p:notesSz cx="6858000" cy="9144000"/>
  <p:defaultTextStyle>
    <a:lvl1pPr marL="1033378" indent="-715878" algn="ctr" defTabSz="584200">
      <a:spcBef>
        <a:spcPts val="3700"/>
      </a:spcBef>
      <a:buSzPct val="171000"/>
      <a:buChar char="•"/>
      <a:defRPr sz="3400">
        <a:latin typeface="+mn-lt"/>
        <a:ea typeface="+mn-ea"/>
        <a:cs typeface="+mn-cs"/>
        <a:sym typeface="Helvetica"/>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F3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D6D6D6"/>
              </a:solidFill>
              <a:prstDash val="solid"/>
              <a:miter lim="400000"/>
            </a:ln>
          </a:left>
          <a:right>
            <a:ln w="25400" cap="flat">
              <a:solidFill>
                <a:srgbClr val="D6D6D6"/>
              </a:solidFill>
              <a:prstDash val="solid"/>
              <a:miter lim="400000"/>
            </a:ln>
          </a:right>
          <a:top>
            <a:ln w="25400" cap="flat">
              <a:solidFill>
                <a:srgbClr val="D6D6D6"/>
              </a:solidFill>
              <a:prstDash val="solid"/>
              <a:miter lim="400000"/>
            </a:ln>
          </a:top>
          <a:bottom>
            <a:ln w="25400" cap="flat">
              <a:solidFill>
                <a:srgbClr val="D6D6D6"/>
              </a:solidFill>
              <a:prstDash val="solid"/>
              <a:miter lim="400000"/>
            </a:ln>
          </a:bottom>
          <a:insideH>
            <a:ln w="25400" cap="flat">
              <a:solidFill>
                <a:srgbClr val="D6D6D6"/>
              </a:solidFill>
              <a:prstDash val="solid"/>
              <a:miter lim="400000"/>
            </a:ln>
          </a:insideH>
          <a:insideV>
            <a:ln w="25400" cap="flat">
              <a:solidFill>
                <a:srgbClr val="D6D6D6"/>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638" y="102"/>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Shape 17"/>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8" name="Shape 18"/>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091150963"/>
      </p:ext>
    </p:extLst>
  </p:cSld>
  <p:clrMap bg1="lt1" tx1="dk1" bg2="lt2" tx2="dk2" accent1="accent1" accent2="accent2" accent3="accent3" accent4="accent4" accent5="accent5" accent6="accent6" hlink="hlink" folHlink="folHlink"/>
  <p:notesStyle>
    <a:lvl1pPr defTabSz="584200">
      <a:defRPr sz="1600">
        <a:latin typeface="Lucida Grande"/>
        <a:ea typeface="Lucida Grande"/>
        <a:cs typeface="Lucida Grande"/>
        <a:sym typeface="Lucida Grande"/>
      </a:defRPr>
    </a:lvl1pPr>
    <a:lvl2pPr indent="228600" defTabSz="584200">
      <a:defRPr sz="1600">
        <a:latin typeface="Lucida Grande"/>
        <a:ea typeface="Lucida Grande"/>
        <a:cs typeface="Lucida Grande"/>
        <a:sym typeface="Lucida Grande"/>
      </a:defRPr>
    </a:lvl2pPr>
    <a:lvl3pPr indent="457200" defTabSz="584200">
      <a:defRPr sz="1600">
        <a:latin typeface="Lucida Grande"/>
        <a:ea typeface="Lucida Grande"/>
        <a:cs typeface="Lucida Grande"/>
        <a:sym typeface="Lucida Grande"/>
      </a:defRPr>
    </a:lvl3pPr>
    <a:lvl4pPr indent="685800" defTabSz="584200">
      <a:defRPr sz="1600">
        <a:latin typeface="Lucida Grande"/>
        <a:ea typeface="Lucida Grande"/>
        <a:cs typeface="Lucida Grande"/>
        <a:sym typeface="Lucida Grande"/>
      </a:defRPr>
    </a:lvl4pPr>
    <a:lvl5pPr indent="914400" defTabSz="584200">
      <a:defRPr sz="1600">
        <a:latin typeface="Lucida Grande"/>
        <a:ea typeface="Lucida Grande"/>
        <a:cs typeface="Lucida Grande"/>
        <a:sym typeface="Lucida Grande"/>
      </a:defRPr>
    </a:lvl5pPr>
    <a:lvl6pPr indent="1143000" defTabSz="584200">
      <a:defRPr sz="1600">
        <a:latin typeface="Lucida Grande"/>
        <a:ea typeface="Lucida Grande"/>
        <a:cs typeface="Lucida Grande"/>
        <a:sym typeface="Lucida Grande"/>
      </a:defRPr>
    </a:lvl6pPr>
    <a:lvl7pPr indent="1371600" defTabSz="584200">
      <a:defRPr sz="1600">
        <a:latin typeface="Lucida Grande"/>
        <a:ea typeface="Lucida Grande"/>
        <a:cs typeface="Lucida Grande"/>
        <a:sym typeface="Lucida Grande"/>
      </a:defRPr>
    </a:lvl7pPr>
    <a:lvl8pPr indent="1600200" defTabSz="584200">
      <a:defRPr sz="1600">
        <a:latin typeface="Lucida Grande"/>
        <a:ea typeface="Lucida Grande"/>
        <a:cs typeface="Lucida Grande"/>
        <a:sym typeface="Lucida Grande"/>
      </a:defRPr>
    </a:lvl8pPr>
    <a:lvl9pPr indent="1828800" defTabSz="584200">
      <a:defRPr sz="16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prstGeom prst="rect">
            <a:avLst/>
          </a:prstGeom>
        </p:spPr>
        <p:txBody>
          <a:bodyPr/>
          <a:lstStyle/>
          <a:p>
            <a:pPr lvl="0"/>
            <a:endParaRPr/>
          </a:p>
        </p:txBody>
      </p:sp>
      <p:sp>
        <p:nvSpPr>
          <p:cNvPr id="53" name="Shape 53"/>
          <p:cNvSpPr>
            <a:spLocks noGrp="1"/>
          </p:cNvSpPr>
          <p:nvPr>
            <p:ph type="body" sz="quarter" idx="1"/>
          </p:nvPr>
        </p:nvSpPr>
        <p:spPr>
          <a:prstGeom prst="rect">
            <a:avLst/>
          </a:prstGeom>
        </p:spPr>
        <p:txBody>
          <a:bodyPr/>
          <a:lstStyle/>
          <a:p>
            <a:pPr lvl="0">
              <a:defRPr sz="1800"/>
            </a:pPr>
            <a:r>
              <a:rPr sz="2200"/>
              <a:t>But, </a:t>
            </a:r>
            <a:r>
              <a:rPr sz="2200" b="1"/>
              <a:t>TU is also a fundamental aspect for SU, since text may provide very discriminative cues.</a:t>
            </a:r>
          </a:p>
          <a:p>
            <a:pPr lvl="0">
              <a:defRPr sz="1800"/>
            </a:pPr>
            <a:endParaRPr sz="1600"/>
          </a:p>
          <a:p>
            <a:pPr lvl="0">
              <a:defRPr sz="1800"/>
            </a:pPr>
            <a:r>
              <a:rPr sz="1600"/>
              <a:t>Recent methods are able to detect and segment the general classes of elements in a given scene. However, in many cases, if we want to fully understand the image and all the elements contained we need to extract and recognize the text contained. In this case, only by reading the text in this image we can recognize the different shops.</a:t>
            </a:r>
          </a:p>
        </p:txBody>
      </p:sp>
    </p:spTree>
    <p:extLst>
      <p:ext uri="{BB962C8B-B14F-4D97-AF65-F5344CB8AC3E}">
        <p14:creationId xmlns:p14="http://schemas.microsoft.com/office/powerpoint/2010/main" val="416529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Shape 52"/>
          <p:cNvSpPr>
            <a:spLocks noGrp="1" noRot="1" noChangeAspect="1"/>
          </p:cNvSpPr>
          <p:nvPr>
            <p:ph type="sldImg"/>
          </p:nvPr>
        </p:nvSpPr>
        <p:spPr>
          <a:prstGeom prst="rect">
            <a:avLst/>
          </a:prstGeom>
        </p:spPr>
        <p:txBody>
          <a:bodyPr/>
          <a:lstStyle/>
          <a:p>
            <a:pPr lvl="0"/>
            <a:endParaRPr/>
          </a:p>
        </p:txBody>
      </p:sp>
      <p:sp>
        <p:nvSpPr>
          <p:cNvPr id="53" name="Shape 53"/>
          <p:cNvSpPr>
            <a:spLocks noGrp="1"/>
          </p:cNvSpPr>
          <p:nvPr>
            <p:ph type="body" sz="quarter" idx="1"/>
          </p:nvPr>
        </p:nvSpPr>
        <p:spPr>
          <a:prstGeom prst="rect">
            <a:avLst/>
          </a:prstGeom>
        </p:spPr>
        <p:txBody>
          <a:bodyPr/>
          <a:lstStyle/>
          <a:p>
            <a:pPr lvl="0">
              <a:defRPr sz="1800"/>
            </a:pPr>
            <a:r>
              <a:rPr sz="2200"/>
              <a:t>But, </a:t>
            </a:r>
            <a:r>
              <a:rPr sz="2200" b="1"/>
              <a:t>TU is also a fundamental aspect for SU, since text may provide very discriminative cues.</a:t>
            </a:r>
          </a:p>
          <a:p>
            <a:pPr lvl="0">
              <a:defRPr sz="1800"/>
            </a:pPr>
            <a:endParaRPr sz="1600"/>
          </a:p>
          <a:p>
            <a:pPr lvl="0">
              <a:defRPr sz="1800"/>
            </a:pPr>
            <a:r>
              <a:rPr sz="1600"/>
              <a:t>Recent methods are able to detect and segment the general classes of elements in a given scene. However, in many cases, if we want to fully understand the image and all the elements contained we need to extract and recognize the text contained. In this case, only by reading the text in this image we can recognize the different shops.</a:t>
            </a:r>
          </a:p>
        </p:txBody>
      </p:sp>
    </p:spTree>
    <p:extLst>
      <p:ext uri="{BB962C8B-B14F-4D97-AF65-F5344CB8AC3E}">
        <p14:creationId xmlns:p14="http://schemas.microsoft.com/office/powerpoint/2010/main" val="393471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1.emf"/><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image" Target="../media/image8.em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6.png"/><Relationship Id="rId2" Type="http://schemas.openxmlformats.org/officeDocument/2006/relationships/image" Target="../media/image12.emf"/><Relationship Id="rId1" Type="http://schemas.openxmlformats.org/officeDocument/2006/relationships/slideMaster" Target="../slideMasters/slideMaster1.xml"/><Relationship Id="rId6" Type="http://schemas.openxmlformats.org/officeDocument/2006/relationships/image" Target="../media/image16.emf"/><Relationship Id="rId5" Type="http://schemas.openxmlformats.org/officeDocument/2006/relationships/image" Target="../media/image15.emf"/><Relationship Id="rId4" Type="http://schemas.openxmlformats.org/officeDocument/2006/relationships/image" Target="../media/image1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0.e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5.emf"/><Relationship Id="rId7" Type="http://schemas.openxmlformats.org/officeDocument/2006/relationships/image" Target="../media/image29.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0.emf"/><Relationship Id="rId7" Type="http://schemas.openxmlformats.org/officeDocument/2006/relationships/image" Target="../media/image34.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37351" y="1864216"/>
            <a:ext cx="11964416" cy="6762496"/>
          </a:xfrm>
        </p:spPr>
        <p:txBody>
          <a:bodyPr/>
          <a:lstStyle>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D2591130-FE46-48E1-86F7-0D723EB5B93F}" type="datetime4">
              <a:rPr lang="en-US" smtClean="0"/>
              <a:t>April 10, 2016</a:t>
            </a:fld>
            <a:endParaRPr lang="en-US" dirty="0"/>
          </a:p>
        </p:txBody>
      </p:sp>
      <p:sp>
        <p:nvSpPr>
          <p:cNvPr id="5"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6"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5216180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 preserve="1">
  <p:cSld name="Full Image, White Large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6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37351" y="1649458"/>
            <a:ext cx="11964416" cy="6762496"/>
          </a:xfrm>
          <a:prstGeom prst="roundRect">
            <a:avLst>
              <a:gd name="adj" fmla="val 4183"/>
            </a:avLst>
          </a:prstGeom>
          <a:solidFill>
            <a:srgbClr val="FFFFFF">
              <a:alpha val="85098"/>
            </a:srgbClr>
          </a:solidFill>
        </p:spPr>
        <p:txBody>
          <a:bodyPr lIns="130046" tIns="130046" rIns="130046" bIns="130046"/>
          <a:lstStyle>
            <a:lvl1pPr>
              <a:defRPr sz="2800"/>
            </a:lvl1pPr>
            <a:lvl2pPr>
              <a:defRPr sz="23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92602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obj" preserve="1">
  <p:cSld name="Full Image, White Small Title">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chemeClr val="bg1"/>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549282" y="1661391"/>
            <a:ext cx="11964416" cy="5734074"/>
          </a:xfrm>
          <a:prstGeom prst="roundRect">
            <a:avLst>
              <a:gd name="adj" fmla="val 4183"/>
            </a:avLst>
          </a:prstGeom>
          <a:solidFill>
            <a:srgbClr val="FFFFFF">
              <a:alpha val="85098"/>
            </a:srgbClr>
          </a:solidFill>
        </p:spPr>
        <p:txBody>
          <a:bodyPr lIns="130046" tIns="130046" rIns="130046" bIns="130046"/>
          <a:lstStyle>
            <a:lvl1pPr>
              <a:defRPr sz="2800"/>
            </a:lvl1pPr>
            <a:lvl2pPr>
              <a:defRPr sz="23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235978"/>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CE940392-D3B5-4917-A85B-444BCEDA0BC1}" type="datetime4">
              <a:rPr lang="en-US" smtClean="0"/>
              <a:t>April 10, 2016</a:t>
            </a:fld>
            <a:endParaRPr lang="en-US" dirty="0"/>
          </a:p>
        </p:txBody>
      </p:sp>
      <p:sp>
        <p:nvSpPr>
          <p:cNvPr id="4"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5"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104364161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9 Box Slide">
    <p:spTree>
      <p:nvGrpSpPr>
        <p:cNvPr id="1" name=""/>
        <p:cNvGrpSpPr/>
        <p:nvPr/>
      </p:nvGrpSpPr>
      <p:grpSpPr>
        <a:xfrm>
          <a:off x="0" y="0"/>
          <a:ext cx="0" cy="0"/>
          <a:chOff x="0" y="0"/>
          <a:chExt cx="0" cy="0"/>
        </a:xfrm>
      </p:grpSpPr>
      <p:sp>
        <p:nvSpPr>
          <p:cNvPr id="5" name="Content Placeholder 4"/>
          <p:cNvSpPr>
            <a:spLocks noGrp="1"/>
          </p:cNvSpPr>
          <p:nvPr>
            <p:ph sz="quarter" idx="21"/>
          </p:nvPr>
        </p:nvSpPr>
        <p:spPr>
          <a:xfrm>
            <a:off x="620018" y="2194369"/>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16" name="Content Placeholder 4"/>
          <p:cNvSpPr>
            <a:spLocks noGrp="1"/>
          </p:cNvSpPr>
          <p:nvPr>
            <p:ph sz="quarter" idx="22"/>
          </p:nvPr>
        </p:nvSpPr>
        <p:spPr>
          <a:xfrm>
            <a:off x="4690534" y="2194369"/>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17" name="Content Placeholder 4"/>
          <p:cNvSpPr>
            <a:spLocks noGrp="1"/>
          </p:cNvSpPr>
          <p:nvPr>
            <p:ph sz="quarter" idx="23"/>
          </p:nvPr>
        </p:nvSpPr>
        <p:spPr>
          <a:xfrm>
            <a:off x="8778240" y="2194369"/>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18" name="Content Placeholder 4"/>
          <p:cNvSpPr>
            <a:spLocks noGrp="1"/>
          </p:cNvSpPr>
          <p:nvPr>
            <p:ph sz="quarter" idx="24"/>
          </p:nvPr>
        </p:nvSpPr>
        <p:spPr>
          <a:xfrm>
            <a:off x="620018" y="3928522"/>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19" name="Content Placeholder 4"/>
          <p:cNvSpPr>
            <a:spLocks noGrp="1"/>
          </p:cNvSpPr>
          <p:nvPr>
            <p:ph sz="quarter" idx="25"/>
          </p:nvPr>
        </p:nvSpPr>
        <p:spPr>
          <a:xfrm>
            <a:off x="4690534" y="3928522"/>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20" name="Content Placeholder 4"/>
          <p:cNvSpPr>
            <a:spLocks noGrp="1"/>
          </p:cNvSpPr>
          <p:nvPr>
            <p:ph sz="quarter" idx="26"/>
          </p:nvPr>
        </p:nvSpPr>
        <p:spPr>
          <a:xfrm>
            <a:off x="8778240" y="3928522"/>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21" name="Content Placeholder 4"/>
          <p:cNvSpPr>
            <a:spLocks noGrp="1"/>
          </p:cNvSpPr>
          <p:nvPr>
            <p:ph sz="quarter" idx="27"/>
          </p:nvPr>
        </p:nvSpPr>
        <p:spPr>
          <a:xfrm>
            <a:off x="620018" y="5662674"/>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22" name="Content Placeholder 4"/>
          <p:cNvSpPr>
            <a:spLocks noGrp="1"/>
          </p:cNvSpPr>
          <p:nvPr>
            <p:ph sz="quarter" idx="28"/>
          </p:nvPr>
        </p:nvSpPr>
        <p:spPr>
          <a:xfrm>
            <a:off x="4690534" y="5662674"/>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23" name="Content Placeholder 4"/>
          <p:cNvSpPr>
            <a:spLocks noGrp="1"/>
          </p:cNvSpPr>
          <p:nvPr>
            <p:ph sz="quarter" idx="29"/>
          </p:nvPr>
        </p:nvSpPr>
        <p:spPr>
          <a:xfrm>
            <a:off x="8778240" y="5662674"/>
            <a:ext cx="3771392" cy="1560576"/>
          </a:xfrm>
          <a:prstGeom prst="roundRect">
            <a:avLst>
              <a:gd name="adj" fmla="val 9022"/>
            </a:avLst>
          </a:prstGeom>
          <a:solidFill>
            <a:schemeClr val="accent1"/>
          </a:solidFill>
        </p:spPr>
        <p:txBody>
          <a:bodyPr lIns="130046" tIns="130046">
            <a:noAutofit/>
          </a:bodyPr>
          <a:lstStyle>
            <a:lvl1pPr>
              <a:spcBef>
                <a:spcPts val="0"/>
              </a:spcBef>
              <a:spcAft>
                <a:spcPts val="0"/>
              </a:spcAft>
              <a:defRPr sz="2000">
                <a:solidFill>
                  <a:schemeClr val="bg1"/>
                </a:solidFill>
              </a:defRPr>
            </a:lvl1pPr>
            <a:lvl2pPr>
              <a:spcBef>
                <a:spcPts val="0"/>
              </a:spcBef>
              <a:spcAft>
                <a:spcPts val="0"/>
              </a:spcAft>
              <a:defRPr sz="2000">
                <a:solidFill>
                  <a:schemeClr val="bg1"/>
                </a:solidFill>
              </a:defRPr>
            </a:lvl2pPr>
            <a:lvl3pPr>
              <a:defRPr sz="2000"/>
            </a:lvl3pPr>
            <a:lvl4pPr>
              <a:defRPr sz="2000"/>
            </a:lvl4pPr>
            <a:lvl5pPr>
              <a:defRPr sz="2000"/>
            </a:lvl5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537348" y="414457"/>
            <a:ext cx="11964416" cy="1170432"/>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7348" y="7403785"/>
            <a:ext cx="11964416" cy="780288"/>
          </a:xfrm>
        </p:spPr>
        <p:txBody>
          <a:bodyPr lIns="39014">
            <a:normAutofit/>
          </a:bodyPr>
          <a:lstStyle>
            <a:lvl1pPr>
              <a:defRPr sz="2000"/>
            </a:lvl1pPr>
          </a:lstStyle>
          <a:p>
            <a:pPr lvl="0"/>
            <a:r>
              <a:rPr lang="en-US" smtClean="0"/>
              <a:t>Click to edit Master text styles</a:t>
            </a:r>
          </a:p>
        </p:txBody>
      </p:sp>
      <p:sp>
        <p:nvSpPr>
          <p:cNvPr id="13"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5E21C49C-DA3C-426D-ACA9-234E95C78381}" type="datetime4">
              <a:rPr lang="en-US" smtClean="0"/>
              <a:t>April 10, 2016</a:t>
            </a:fld>
            <a:endParaRPr lang="en-US" dirty="0"/>
          </a:p>
        </p:txBody>
      </p:sp>
      <p:sp>
        <p:nvSpPr>
          <p:cNvPr id="14"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15"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2221311245"/>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Photo Boxes">
    <p:spTree>
      <p:nvGrpSpPr>
        <p:cNvPr id="1" name=""/>
        <p:cNvGrpSpPr/>
        <p:nvPr/>
      </p:nvGrpSpPr>
      <p:grpSpPr>
        <a:xfrm>
          <a:off x="0" y="0"/>
          <a:ext cx="0" cy="0"/>
          <a:chOff x="0" y="0"/>
          <a:chExt cx="0" cy="0"/>
        </a:xfrm>
      </p:grpSpPr>
      <p:sp>
        <p:nvSpPr>
          <p:cNvPr id="5" name="Content Placeholder 4"/>
          <p:cNvSpPr>
            <a:spLocks noGrp="1"/>
          </p:cNvSpPr>
          <p:nvPr>
            <p:ph sz="quarter" idx="23"/>
          </p:nvPr>
        </p:nvSpPr>
        <p:spPr>
          <a:xfrm>
            <a:off x="602827" y="2194780"/>
            <a:ext cx="3771392" cy="4811776"/>
          </a:xfrm>
          <a:prstGeom prst="roundRect">
            <a:avLst>
              <a:gd name="adj" fmla="val 4329"/>
            </a:avLst>
          </a:prstGeom>
          <a:solidFill>
            <a:schemeClr val="accent1"/>
          </a:solidFill>
        </p:spPr>
        <p:txBody>
          <a:bodyPr lIns="130046" tIns="130046" rIns="130046" bIns="130046">
            <a:normAutofit/>
          </a:bodyPr>
          <a:lstStyle>
            <a:lvl1pPr>
              <a:spcAft>
                <a:spcPts val="0"/>
              </a:spcAft>
              <a:defRPr sz="2000" b="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
        <p:nvSpPr>
          <p:cNvPr id="9" name="Content Placeholder 4"/>
          <p:cNvSpPr>
            <a:spLocks noGrp="1"/>
          </p:cNvSpPr>
          <p:nvPr>
            <p:ph sz="quarter" idx="24"/>
          </p:nvPr>
        </p:nvSpPr>
        <p:spPr>
          <a:xfrm>
            <a:off x="8778240" y="2194780"/>
            <a:ext cx="3771392" cy="4811776"/>
          </a:xfrm>
          <a:prstGeom prst="roundRect">
            <a:avLst>
              <a:gd name="adj" fmla="val 4329"/>
            </a:avLst>
          </a:prstGeom>
          <a:solidFill>
            <a:schemeClr val="accent1"/>
          </a:solidFill>
        </p:spPr>
        <p:txBody>
          <a:bodyPr lIns="130046" tIns="130046" rIns="130046" bIns="130046">
            <a:normAutofit/>
          </a:bodyPr>
          <a:lstStyle>
            <a:lvl1pPr>
              <a:spcAft>
                <a:spcPts val="0"/>
              </a:spcAft>
              <a:defRPr sz="2000" b="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
        <p:nvSpPr>
          <p:cNvPr id="10" name="Content Placeholder 4"/>
          <p:cNvSpPr>
            <a:spLocks noGrp="1"/>
          </p:cNvSpPr>
          <p:nvPr>
            <p:ph sz="quarter" idx="25"/>
          </p:nvPr>
        </p:nvSpPr>
        <p:spPr>
          <a:xfrm>
            <a:off x="4690534" y="2194780"/>
            <a:ext cx="3771392" cy="4811776"/>
          </a:xfrm>
          <a:prstGeom prst="roundRect">
            <a:avLst>
              <a:gd name="adj" fmla="val 4329"/>
            </a:avLst>
          </a:prstGeom>
          <a:solidFill>
            <a:schemeClr val="accent1"/>
          </a:solidFill>
        </p:spPr>
        <p:txBody>
          <a:bodyPr lIns="130046" tIns="130046" rIns="130046" bIns="130046">
            <a:normAutofit/>
          </a:bodyPr>
          <a:lstStyle>
            <a:lvl1pPr>
              <a:spcAft>
                <a:spcPts val="0"/>
              </a:spcAft>
              <a:defRPr sz="2000" b="1">
                <a:solidFill>
                  <a:schemeClr val="bg1"/>
                </a:solidFill>
              </a:defRPr>
            </a:lvl1pPr>
            <a:lvl2pPr>
              <a:defRPr sz="20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p:txBody>
      </p:sp>
      <p:sp>
        <p:nvSpPr>
          <p:cNvPr id="2" name="Title 1"/>
          <p:cNvSpPr>
            <a:spLocks noGrp="1"/>
          </p:cNvSpPr>
          <p:nvPr>
            <p:ph type="title"/>
          </p:nvPr>
        </p:nvSpPr>
        <p:spPr>
          <a:xfrm>
            <a:off x="537348" y="414457"/>
            <a:ext cx="11964416" cy="1170432"/>
          </a:xfrm>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537348" y="7200957"/>
            <a:ext cx="11964416" cy="780288"/>
          </a:xfrm>
        </p:spPr>
        <p:txBody>
          <a:bodyPr lIns="39014">
            <a:normAutofit/>
          </a:bodyPr>
          <a:lstStyle>
            <a:lvl1pPr>
              <a:defRPr sz="2000"/>
            </a:lvl1pPr>
          </a:lstStyle>
          <a:p>
            <a:pPr lvl="0"/>
            <a:r>
              <a:rPr lang="en-US" smtClean="0"/>
              <a:t>Click to edit Master text styles</a:t>
            </a:r>
          </a:p>
        </p:txBody>
      </p:sp>
      <p:sp>
        <p:nvSpPr>
          <p:cNvPr id="7"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38AD4458-1AD5-41EE-B83E-0DA06ECD5848}" type="datetime4">
              <a:rPr lang="en-US" smtClean="0"/>
              <a:t>April 10, 2016</a:t>
            </a:fld>
            <a:endParaRPr lang="en-US" dirty="0"/>
          </a:p>
        </p:txBody>
      </p:sp>
      <p:sp>
        <p:nvSpPr>
          <p:cNvPr id="8"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11"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28122328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and Multi Content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537351" y="2189867"/>
            <a:ext cx="5852160" cy="2340864"/>
          </a:xfrm>
          <a:prstGeom prst="roundRect">
            <a:avLst>
              <a:gd name="adj" fmla="val 7940"/>
            </a:avLst>
          </a:prstGeom>
          <a:ln>
            <a:solidFill>
              <a:schemeClr val="accent1"/>
            </a:solidFill>
          </a:ln>
        </p:spPr>
        <p:txBody>
          <a:bodyPr lIns="130046" tIns="130046" rIns="130046" bIns="130046">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6" name="Text Placeholder 3"/>
          <p:cNvSpPr>
            <a:spLocks noGrp="1"/>
          </p:cNvSpPr>
          <p:nvPr>
            <p:ph type="body" sz="quarter" idx="10"/>
          </p:nvPr>
        </p:nvSpPr>
        <p:spPr>
          <a:xfrm>
            <a:off x="537348" y="7105509"/>
            <a:ext cx="11964416" cy="780288"/>
          </a:xfrm>
        </p:spPr>
        <p:txBody>
          <a:bodyPr lIns="39014">
            <a:normAutofit/>
          </a:bodyPr>
          <a:lstStyle>
            <a:lvl1pPr>
              <a:defRPr sz="2000"/>
            </a:lvl1pPr>
          </a:lstStyle>
          <a:p>
            <a:pPr lvl="0"/>
            <a:r>
              <a:rPr lang="en-US" smtClean="0"/>
              <a:t>Click to edit Master text styles</a:t>
            </a:r>
          </a:p>
        </p:txBody>
      </p:sp>
      <p:sp>
        <p:nvSpPr>
          <p:cNvPr id="7" name="Content Placeholder 2"/>
          <p:cNvSpPr>
            <a:spLocks noGrp="1"/>
          </p:cNvSpPr>
          <p:nvPr>
            <p:ph idx="16"/>
          </p:nvPr>
        </p:nvSpPr>
        <p:spPr>
          <a:xfrm>
            <a:off x="537351" y="4663956"/>
            <a:ext cx="5852160" cy="2340864"/>
          </a:xfrm>
          <a:prstGeom prst="roundRect">
            <a:avLst>
              <a:gd name="adj" fmla="val 7940"/>
            </a:avLst>
          </a:prstGeom>
          <a:ln>
            <a:solidFill>
              <a:schemeClr val="accent1"/>
            </a:solidFill>
          </a:ln>
        </p:spPr>
        <p:txBody>
          <a:bodyPr lIns="130046" tIns="130046" rIns="130046" bIns="130046">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8" name="Content Placeholder 2"/>
          <p:cNvSpPr>
            <a:spLocks noGrp="1"/>
          </p:cNvSpPr>
          <p:nvPr>
            <p:ph idx="17"/>
          </p:nvPr>
        </p:nvSpPr>
        <p:spPr>
          <a:xfrm>
            <a:off x="6685279" y="2189867"/>
            <a:ext cx="5852160" cy="2340864"/>
          </a:xfrm>
          <a:prstGeom prst="roundRect">
            <a:avLst>
              <a:gd name="adj" fmla="val 7940"/>
            </a:avLst>
          </a:prstGeom>
          <a:ln>
            <a:solidFill>
              <a:schemeClr val="accent1"/>
            </a:solidFill>
          </a:ln>
        </p:spPr>
        <p:txBody>
          <a:bodyPr lIns="130046" tIns="130046" rIns="130046" bIns="130046">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9" name="Content Placeholder 2"/>
          <p:cNvSpPr>
            <a:spLocks noGrp="1"/>
          </p:cNvSpPr>
          <p:nvPr>
            <p:ph idx="18"/>
          </p:nvPr>
        </p:nvSpPr>
        <p:spPr>
          <a:xfrm>
            <a:off x="6685279" y="4663956"/>
            <a:ext cx="5852160" cy="2340864"/>
          </a:xfrm>
          <a:prstGeom prst="roundRect">
            <a:avLst>
              <a:gd name="adj" fmla="val 7940"/>
            </a:avLst>
          </a:prstGeom>
          <a:ln>
            <a:solidFill>
              <a:schemeClr val="accent1"/>
            </a:solidFill>
          </a:ln>
        </p:spPr>
        <p:txBody>
          <a:bodyPr lIns="130046" tIns="130046" rIns="130046" bIns="130046">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10"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966DCD70-0C71-4319-AB7F-3B05F90B3BE9}" type="datetime4">
              <a:rPr lang="en-US" smtClean="0"/>
              <a:t>April 10, 2016</a:t>
            </a:fld>
            <a:endParaRPr lang="en-US" dirty="0"/>
          </a:p>
        </p:txBody>
      </p:sp>
      <p:sp>
        <p:nvSpPr>
          <p:cNvPr id="11"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12"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231694077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BF870B15-C01A-4EEB-AE32-8A23DDA57DFC}" type="datetime4">
              <a:rPr lang="en-US" smtClean="0"/>
              <a:t>April 10, 2016</a:t>
            </a:fld>
            <a:endParaRPr lang="en-US" dirty="0"/>
          </a:p>
        </p:txBody>
      </p:sp>
      <p:sp>
        <p:nvSpPr>
          <p:cNvPr id="6"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7"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386942359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513486" y="1464387"/>
            <a:ext cx="7802880" cy="5982208"/>
          </a:xfrm>
        </p:spPr>
        <p:txBody>
          <a:bodyPr>
            <a:normAutofit/>
          </a:bodyPr>
          <a:lstStyle>
            <a:lvl1pPr marL="167073" indent="-167073">
              <a:lnSpc>
                <a:spcPct val="90000"/>
              </a:lnSpc>
              <a:defRPr sz="4000" baseline="0">
                <a:solidFill>
                  <a:schemeClr val="accent1"/>
                </a:solidFill>
              </a:defRPr>
            </a:lvl1pPr>
          </a:lstStyle>
          <a:p>
            <a:r>
              <a:rPr lang="en-US" smtClean="0"/>
              <a:t>Click to edit Master title style</a:t>
            </a:r>
            <a:endParaRPr lang="en-US" dirty="0"/>
          </a:p>
        </p:txBody>
      </p:sp>
      <p:pic>
        <p:nvPicPr>
          <p:cNvPr id="11" name="Picture 10"/>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14" name="Text Placeholder 13"/>
          <p:cNvSpPr>
            <a:spLocks noGrp="1"/>
          </p:cNvSpPr>
          <p:nvPr>
            <p:ph type="body" sz="quarter" idx="11"/>
          </p:nvPr>
        </p:nvSpPr>
        <p:spPr>
          <a:xfrm>
            <a:off x="657222" y="8172514"/>
            <a:ext cx="7802880" cy="1430528"/>
          </a:xfrm>
        </p:spPr>
        <p:txBody>
          <a:bodyPr/>
          <a:lstStyle>
            <a:lvl1pPr>
              <a:spcAft>
                <a:spcPts val="0"/>
              </a:spcAft>
              <a:defRPr sz="20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8478179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Quote with Color">
    <p:spTree>
      <p:nvGrpSpPr>
        <p:cNvPr id="1" name=""/>
        <p:cNvGrpSpPr/>
        <p:nvPr/>
      </p:nvGrpSpPr>
      <p:grpSpPr>
        <a:xfrm>
          <a:off x="0" y="0"/>
          <a:ext cx="0" cy="0"/>
          <a:chOff x="0" y="0"/>
          <a:chExt cx="0" cy="0"/>
        </a:xfrm>
      </p:grpSpPr>
      <p:sp>
        <p:nvSpPr>
          <p:cNvPr id="3" name="Rectangle 2"/>
          <p:cNvSpPr/>
          <p:nvPr/>
        </p:nvSpPr>
        <p:spPr>
          <a:xfrm>
            <a:off x="0" y="0"/>
            <a:ext cx="13004800" cy="78028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dirty="0"/>
          </a:p>
        </p:txBody>
      </p:sp>
      <p:sp>
        <p:nvSpPr>
          <p:cNvPr id="2" name="Title 1"/>
          <p:cNvSpPr>
            <a:spLocks noGrp="1"/>
          </p:cNvSpPr>
          <p:nvPr>
            <p:ph type="title"/>
          </p:nvPr>
        </p:nvSpPr>
        <p:spPr>
          <a:xfrm>
            <a:off x="513486" y="1464387"/>
            <a:ext cx="7802880" cy="5982208"/>
          </a:xfrm>
        </p:spPr>
        <p:txBody>
          <a:bodyPr>
            <a:normAutofit/>
          </a:bodyPr>
          <a:lstStyle>
            <a:lvl1pPr marL="167073" indent="-167073">
              <a:lnSpc>
                <a:spcPct val="90000"/>
              </a:lnSpc>
              <a:defRPr sz="4000" baseline="0">
                <a:solidFill>
                  <a:schemeClr val="bg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7" name="Text Placeholder 13"/>
          <p:cNvSpPr>
            <a:spLocks noGrp="1"/>
          </p:cNvSpPr>
          <p:nvPr>
            <p:ph type="body" sz="quarter" idx="12"/>
          </p:nvPr>
        </p:nvSpPr>
        <p:spPr>
          <a:xfrm>
            <a:off x="657222" y="8172514"/>
            <a:ext cx="7802880" cy="1430528"/>
          </a:xfrm>
        </p:spPr>
        <p:txBody>
          <a:bodyPr/>
          <a:lstStyle>
            <a:lvl1pPr>
              <a:spcAft>
                <a:spcPts val="0"/>
              </a:spcAft>
              <a:defRPr sz="20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1947377127"/>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Quot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0" y="0"/>
            <a:ext cx="13004800" cy="5201920"/>
          </a:xfrm>
        </p:spPr>
        <p:txBody>
          <a:bodyPr/>
          <a:lstStyle/>
          <a:p>
            <a:r>
              <a:rPr lang="en-US" smtClean="0"/>
              <a:t>Click icon to add picture</a:t>
            </a:r>
            <a:endParaRPr lang="en-US" dirty="0"/>
          </a:p>
        </p:txBody>
      </p:sp>
      <p:sp>
        <p:nvSpPr>
          <p:cNvPr id="2" name="Title 1"/>
          <p:cNvSpPr>
            <a:spLocks noGrp="1"/>
          </p:cNvSpPr>
          <p:nvPr>
            <p:ph type="title"/>
          </p:nvPr>
        </p:nvSpPr>
        <p:spPr>
          <a:xfrm>
            <a:off x="513486" y="5774609"/>
            <a:ext cx="8843264" cy="1820672"/>
          </a:xfrm>
        </p:spPr>
        <p:txBody>
          <a:bodyPr>
            <a:normAutofit/>
          </a:bodyPr>
          <a:lstStyle>
            <a:lvl1pPr marL="167073" indent="-167073">
              <a:lnSpc>
                <a:spcPct val="90000"/>
              </a:lnSpc>
              <a:defRPr sz="4000" baseline="0">
                <a:solidFill>
                  <a:schemeClr val="accent1"/>
                </a:solidFill>
              </a:defRPr>
            </a:lvl1pPr>
          </a:lstStyle>
          <a:p>
            <a:r>
              <a:rPr lang="en-US" smtClean="0"/>
              <a:t>Click to edit Master title style</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7" name="Text Placeholder 13"/>
          <p:cNvSpPr>
            <a:spLocks noGrp="1"/>
          </p:cNvSpPr>
          <p:nvPr>
            <p:ph type="body" sz="quarter" idx="12"/>
          </p:nvPr>
        </p:nvSpPr>
        <p:spPr>
          <a:xfrm>
            <a:off x="657222" y="7706529"/>
            <a:ext cx="8713216" cy="1430528"/>
          </a:xfrm>
        </p:spPr>
        <p:txBody>
          <a:bodyPr/>
          <a:lstStyle>
            <a:lvl1pPr>
              <a:spcAft>
                <a:spcPts val="0"/>
              </a:spcAft>
              <a:defRPr sz="2000">
                <a:solidFill>
                  <a:schemeClr val="tx1"/>
                </a:solidFill>
              </a:defRPr>
            </a:lvl1pPr>
          </a:lstStyle>
          <a:p>
            <a:pPr lvl="0"/>
            <a:r>
              <a:rPr lang="en-US" smtClean="0"/>
              <a:t>Click to edit Master text styles</a:t>
            </a:r>
          </a:p>
        </p:txBody>
      </p:sp>
    </p:spTree>
    <p:extLst>
      <p:ext uri="{BB962C8B-B14F-4D97-AF65-F5344CB8AC3E}">
        <p14:creationId xmlns:p14="http://schemas.microsoft.com/office/powerpoint/2010/main" val="69341468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7348" y="414457"/>
            <a:ext cx="11964416" cy="1170432"/>
          </a:xfrm>
        </p:spPr>
        <p:txBody>
          <a:bodyPr/>
          <a:lstStyle/>
          <a:p>
            <a:r>
              <a:rPr lang="en-US" smtClean="0"/>
              <a:t>Click to edit Master title style</a:t>
            </a:r>
            <a:endParaRPr lang="en-US" dirty="0"/>
          </a:p>
        </p:txBody>
      </p:sp>
      <p:sp>
        <p:nvSpPr>
          <p:cNvPr id="5" name="Content Placeholder 4"/>
          <p:cNvSpPr>
            <a:spLocks noGrp="1"/>
          </p:cNvSpPr>
          <p:nvPr>
            <p:ph sz="quarter" idx="18"/>
          </p:nvPr>
        </p:nvSpPr>
        <p:spPr>
          <a:xfrm>
            <a:off x="537350" y="1858377"/>
            <a:ext cx="5331968" cy="67624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4"/>
          <p:cNvSpPr>
            <a:spLocks noGrp="1"/>
          </p:cNvSpPr>
          <p:nvPr>
            <p:ph sz="quarter" idx="19"/>
          </p:nvPr>
        </p:nvSpPr>
        <p:spPr>
          <a:xfrm>
            <a:off x="7169796" y="1858377"/>
            <a:ext cx="5331968" cy="676249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21250DF-B0E9-49EA-8F9C-EB6D6567D99D}" type="datetime4">
              <a:rPr lang="en-US" smtClean="0"/>
              <a:t>April 10, 2016</a:t>
            </a:fld>
            <a:endParaRPr lang="en-US" dirty="0"/>
          </a:p>
        </p:txBody>
      </p:sp>
      <p:sp>
        <p:nvSpPr>
          <p:cNvPr id="7"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8"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1707787245"/>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Divider Slide">
    <p:spTree>
      <p:nvGrpSpPr>
        <p:cNvPr id="1" name=""/>
        <p:cNvGrpSpPr/>
        <p:nvPr/>
      </p:nvGrpSpPr>
      <p:grpSpPr>
        <a:xfrm>
          <a:off x="0" y="0"/>
          <a:ext cx="0" cy="0"/>
          <a:chOff x="0" y="0"/>
          <a:chExt cx="0" cy="0"/>
        </a:xfrm>
      </p:grpSpPr>
      <p:sp>
        <p:nvSpPr>
          <p:cNvPr id="6" name="Rectangle 5"/>
          <p:cNvSpPr/>
          <p:nvPr/>
        </p:nvSpPr>
        <p:spPr>
          <a:xfrm>
            <a:off x="0" y="0"/>
            <a:ext cx="13004800" cy="975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18442" t="21176" r="7064" b="9643"/>
          <a:stretch/>
        </p:blipFill>
        <p:spPr>
          <a:xfrm>
            <a:off x="0" y="4030134"/>
            <a:ext cx="13004800" cy="4669084"/>
          </a:xfrm>
          <a:prstGeom prst="rect">
            <a:avLst/>
          </a:prstGeom>
        </p:spPr>
      </p:pic>
      <p:sp>
        <p:nvSpPr>
          <p:cNvPr id="2" name="Title 1"/>
          <p:cNvSpPr>
            <a:spLocks noGrp="1"/>
          </p:cNvSpPr>
          <p:nvPr>
            <p:ph type="ctrTitle"/>
          </p:nvPr>
        </p:nvSpPr>
        <p:spPr>
          <a:xfrm>
            <a:off x="480206" y="1201924"/>
            <a:ext cx="10403840" cy="1950720"/>
          </a:xfrm>
        </p:spPr>
        <p:txBody>
          <a:bodyPr anchor="t">
            <a:normAutofit/>
          </a:bodyPr>
          <a:lstStyle>
            <a:lvl1pPr algn="l">
              <a:defRPr sz="6800">
                <a:solidFill>
                  <a:schemeClr val="bg1"/>
                </a:solidFill>
              </a:defRPr>
            </a:lvl1pPr>
          </a:lstStyle>
          <a:p>
            <a:r>
              <a:rPr lang="en-US" smtClean="0"/>
              <a:t>Click to edit Master title style</a:t>
            </a:r>
            <a:endParaRPr lang="en-US" dirty="0"/>
          </a:p>
        </p:txBody>
      </p:sp>
      <p:sp>
        <p:nvSpPr>
          <p:cNvPr id="8" name="Rectangle 7"/>
          <p:cNvSpPr/>
          <p:nvPr/>
        </p:nvSpPr>
        <p:spPr>
          <a:xfrm>
            <a:off x="0" y="7783470"/>
            <a:ext cx="13004800" cy="197013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Tree>
    <p:extLst>
      <p:ext uri="{BB962C8B-B14F-4D97-AF65-F5344CB8AC3E}">
        <p14:creationId xmlns:p14="http://schemas.microsoft.com/office/powerpoint/2010/main" val="162132507"/>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6 Divider Slide">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3004800" cy="9753600"/>
          </a:xfrm>
          <a:prstGeom prst="rect">
            <a:avLst/>
          </a:prstGeom>
        </p:spPr>
      </p:pic>
      <p:sp>
        <p:nvSpPr>
          <p:cNvPr id="8" name="Round Same Side Corner Rectangle 7"/>
          <p:cNvSpPr/>
          <p:nvPr/>
        </p:nvSpPr>
        <p:spPr>
          <a:xfrm rot="5400000">
            <a:off x="2878817" y="2702411"/>
            <a:ext cx="2565440" cy="8323072"/>
          </a:xfrm>
          <a:prstGeom prst="round2Same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dirty="0">
              <a:solidFill>
                <a:srgbClr val="FFFFFF"/>
              </a:solidFill>
            </a:endParaRPr>
          </a:p>
        </p:txBody>
      </p:sp>
      <p:sp>
        <p:nvSpPr>
          <p:cNvPr id="2" name="Title 1"/>
          <p:cNvSpPr>
            <a:spLocks noGrp="1"/>
          </p:cNvSpPr>
          <p:nvPr>
            <p:ph type="ctrTitle"/>
          </p:nvPr>
        </p:nvSpPr>
        <p:spPr>
          <a:xfrm>
            <a:off x="406871" y="6001015"/>
            <a:ext cx="7672832" cy="1690624"/>
          </a:xfrm>
        </p:spPr>
        <p:txBody>
          <a:bodyPr anchor="t">
            <a:normAutofit/>
          </a:bodyPr>
          <a:lstStyle>
            <a:lvl1pPr algn="l">
              <a:defRPr sz="6800">
                <a:solidFill>
                  <a:schemeClr val="bg1"/>
                </a:solidFill>
              </a:defRPr>
            </a:lvl1pPr>
          </a:lstStyle>
          <a:p>
            <a:r>
              <a:rPr lang="en-US" smtClean="0"/>
              <a:t>Click to edit Master title style</a:t>
            </a:r>
            <a:endParaRPr lang="en-US" dirty="0"/>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3840" y="8898223"/>
            <a:ext cx="2197811" cy="613501"/>
          </a:xfrm>
          <a:prstGeom prst="rect">
            <a:avLst/>
          </a:prstGeom>
        </p:spPr>
      </p:pic>
    </p:spTree>
    <p:extLst>
      <p:ext uri="{BB962C8B-B14F-4D97-AF65-F5344CB8AC3E}">
        <p14:creationId xmlns:p14="http://schemas.microsoft.com/office/powerpoint/2010/main" val="31203329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15 Divider Slid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3004800" cy="9753600"/>
          </a:xfrm>
          <a:prstGeom prst="rect">
            <a:avLst/>
          </a:prstGeom>
        </p:spPr>
      </p:pic>
      <p:sp>
        <p:nvSpPr>
          <p:cNvPr id="2" name="Title 1"/>
          <p:cNvSpPr>
            <a:spLocks noGrp="1"/>
          </p:cNvSpPr>
          <p:nvPr>
            <p:ph type="ctrTitle"/>
          </p:nvPr>
        </p:nvSpPr>
        <p:spPr>
          <a:xfrm>
            <a:off x="0" y="5204178"/>
            <a:ext cx="13004800" cy="2600960"/>
          </a:xfrm>
          <a:solidFill>
            <a:srgbClr val="FFFFFF">
              <a:alpha val="85098"/>
            </a:srgbClr>
          </a:solidFill>
        </p:spPr>
        <p:txBody>
          <a:bodyPr vert="horz" lIns="390138" tIns="390138" rIns="0" bIns="0" rtlCol="0" anchor="t">
            <a:noAutofit/>
          </a:bodyPr>
          <a:lstStyle>
            <a:lvl1pPr>
              <a:defRPr lang="en-US" sz="6800" dirty="0">
                <a:solidFill>
                  <a:schemeClr val="tx1"/>
                </a:solidFill>
              </a:defRPr>
            </a:lvl1pPr>
          </a:lstStyle>
          <a:p>
            <a:pPr marL="0" lvl="0"/>
            <a:r>
              <a:rPr lang="en-US" smtClean="0"/>
              <a:t>Click to edit Master title style</a:t>
            </a:r>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3840" y="8898223"/>
            <a:ext cx="2197811" cy="613501"/>
          </a:xfrm>
          <a:prstGeom prst="rect">
            <a:avLst/>
          </a:prstGeom>
        </p:spPr>
      </p:pic>
    </p:spTree>
    <p:extLst>
      <p:ext uri="{BB962C8B-B14F-4D97-AF65-F5344CB8AC3E}">
        <p14:creationId xmlns:p14="http://schemas.microsoft.com/office/powerpoint/2010/main" val="33636355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9 Divider Slide">
    <p:spTree>
      <p:nvGrpSpPr>
        <p:cNvPr id="1" name=""/>
        <p:cNvGrpSpPr/>
        <p:nvPr/>
      </p:nvGrpSpPr>
      <p:grpSpPr>
        <a:xfrm>
          <a:off x="0" y="0"/>
          <a:ext cx="0" cy="0"/>
          <a:chOff x="0" y="0"/>
          <a:chExt cx="0" cy="0"/>
        </a:xfrm>
      </p:grpSpPr>
      <p:sp>
        <p:nvSpPr>
          <p:cNvPr id="4" name="Rectangle 3"/>
          <p:cNvSpPr/>
          <p:nvPr/>
        </p:nvSpPr>
        <p:spPr bwMode="auto">
          <a:xfrm>
            <a:off x="0" y="0"/>
            <a:ext cx="13004800" cy="5201920"/>
          </a:xfrm>
          <a:prstGeom prst="rect">
            <a:avLst/>
          </a:prstGeom>
          <a:solidFill>
            <a:schemeClr val="accent1"/>
          </a:solidFill>
          <a:ln>
            <a:noFill/>
          </a:ln>
        </p:spPr>
        <p:txBody>
          <a:bodyPr vert="horz" wrap="square" lIns="130046" tIns="65023" rIns="130046" bIns="65023" numCol="1" rtlCol="0" anchor="t" anchorCtr="0" compatLnSpc="1">
            <a:prstTxWarp prst="textNoShape">
              <a:avLst/>
            </a:prstTxWarp>
          </a:bodyPr>
          <a:lstStyle/>
          <a:p>
            <a:pPr algn="ctr"/>
            <a:endParaRPr lang="en-US">
              <a:solidFill>
                <a:srgbClr val="000000"/>
              </a:solidFill>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a:ext>
            </a:extLst>
          </a:blip>
          <a:srcRect l="18447" t="25198" r="7037" b="20425"/>
          <a:stretch/>
        </p:blipFill>
        <p:spPr>
          <a:xfrm>
            <a:off x="1" y="1700108"/>
            <a:ext cx="13004801" cy="3668888"/>
          </a:xfrm>
          <a:prstGeom prst="rect">
            <a:avLst/>
          </a:prstGeom>
        </p:spPr>
      </p:pic>
      <p:sp>
        <p:nvSpPr>
          <p:cNvPr id="10" name="Rectangle 9"/>
          <p:cNvSpPr/>
          <p:nvPr/>
        </p:nvSpPr>
        <p:spPr>
          <a:xfrm>
            <a:off x="1" y="5202218"/>
            <a:ext cx="13004800" cy="4551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sp>
        <p:nvSpPr>
          <p:cNvPr id="2" name="Title 1"/>
          <p:cNvSpPr>
            <a:spLocks noGrp="1"/>
          </p:cNvSpPr>
          <p:nvPr>
            <p:ph type="ctrTitle"/>
          </p:nvPr>
        </p:nvSpPr>
        <p:spPr>
          <a:xfrm>
            <a:off x="480206" y="2910766"/>
            <a:ext cx="10403840" cy="1950720"/>
          </a:xfrm>
        </p:spPr>
        <p:txBody>
          <a:bodyPr anchor="t">
            <a:norm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5447605"/>
            <a:ext cx="9623552" cy="2210816"/>
          </a:xfrm>
        </p:spPr>
        <p:txBody>
          <a:bodyPr>
            <a:normAutofit/>
          </a:bodyPr>
          <a:lstStyle>
            <a:lvl1pPr marL="0" indent="0" algn="l">
              <a:buNone/>
              <a:defRPr sz="4000">
                <a:solidFill>
                  <a:schemeClr val="accent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Tree>
    <p:extLst>
      <p:ext uri="{BB962C8B-B14F-4D97-AF65-F5344CB8AC3E}">
        <p14:creationId xmlns:p14="http://schemas.microsoft.com/office/powerpoint/2010/main" val="287343127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0 Divider Slide">
    <p:spTree>
      <p:nvGrpSpPr>
        <p:cNvPr id="1" name=""/>
        <p:cNvGrpSpPr/>
        <p:nvPr/>
      </p:nvGrpSpPr>
      <p:grpSpPr>
        <a:xfrm>
          <a:off x="0" y="0"/>
          <a:ext cx="0" cy="0"/>
          <a:chOff x="0" y="0"/>
          <a:chExt cx="0" cy="0"/>
        </a:xfrm>
      </p:grpSpPr>
      <p:sp>
        <p:nvSpPr>
          <p:cNvPr id="15" name="Rectangle 14"/>
          <p:cNvSpPr/>
          <p:nvPr/>
        </p:nvSpPr>
        <p:spPr bwMode="auto">
          <a:xfrm>
            <a:off x="0" y="0"/>
            <a:ext cx="13004800" cy="5201920"/>
          </a:xfrm>
          <a:prstGeom prst="rect">
            <a:avLst/>
          </a:prstGeom>
          <a:solidFill>
            <a:schemeClr val="accent1"/>
          </a:solidFill>
          <a:ln>
            <a:noFill/>
          </a:ln>
        </p:spPr>
        <p:txBody>
          <a:bodyPr vert="horz" wrap="square" lIns="130046" tIns="65023" rIns="130046" bIns="65023" numCol="1" rtlCol="0" anchor="t" anchorCtr="0" compatLnSpc="1">
            <a:prstTxWarp prst="textNoShape">
              <a:avLst/>
            </a:prstTxWarp>
          </a:bodyPr>
          <a:lstStyle/>
          <a:p>
            <a:pPr algn="ctr"/>
            <a:endParaRPr lang="en-US">
              <a:solidFill>
                <a:srgbClr val="000000"/>
              </a:solidFill>
            </a:endParaRPr>
          </a:p>
        </p:txBody>
      </p:sp>
      <p:pic>
        <p:nvPicPr>
          <p:cNvPr id="14" name="Picture 13"/>
          <p:cNvPicPr>
            <a:picLocks noChangeAspect="1"/>
          </p:cNvPicPr>
          <p:nvPr/>
        </p:nvPicPr>
        <p:blipFill rotWithShape="1">
          <a:blip r:embed="rId2" cstate="print">
            <a:extLst>
              <a:ext uri="{28A0092B-C50C-407E-A947-70E740481C1C}">
                <a14:useLocalDpi xmlns:a14="http://schemas.microsoft.com/office/drawing/2010/main"/>
              </a:ext>
            </a:extLst>
          </a:blip>
          <a:srcRect l="18447" t="25198" r="7037" b="20425"/>
          <a:stretch/>
        </p:blipFill>
        <p:spPr>
          <a:xfrm>
            <a:off x="0" y="1700108"/>
            <a:ext cx="13004800" cy="3668888"/>
          </a:xfrm>
          <a:prstGeom prst="rect">
            <a:avLst/>
          </a:prstGeom>
        </p:spPr>
      </p:pic>
      <p:sp>
        <p:nvSpPr>
          <p:cNvPr id="2" name="Title 1"/>
          <p:cNvSpPr>
            <a:spLocks noGrp="1"/>
          </p:cNvSpPr>
          <p:nvPr>
            <p:ph type="ctrTitle"/>
          </p:nvPr>
        </p:nvSpPr>
        <p:spPr>
          <a:xfrm>
            <a:off x="480206" y="2910766"/>
            <a:ext cx="10403840" cy="1950720"/>
          </a:xfrm>
        </p:spPr>
        <p:txBody>
          <a:bodyPr anchor="t">
            <a:normAutofit/>
          </a:bodyPr>
          <a:lstStyle>
            <a:lvl1pPr algn="l">
              <a:defRPr sz="6800">
                <a:solidFill>
                  <a:schemeClr val="bg1"/>
                </a:solidFill>
              </a:defRPr>
            </a:lvl1pPr>
          </a:lstStyle>
          <a:p>
            <a:r>
              <a:rPr lang="en-US" smtClean="0"/>
              <a:t>Click to edit Master title style</a:t>
            </a:r>
            <a:endParaRPr lang="en-US" dirty="0"/>
          </a:p>
        </p:txBody>
      </p:sp>
      <p:sp>
        <p:nvSpPr>
          <p:cNvPr id="18" name="Rectangle 17"/>
          <p:cNvSpPr/>
          <p:nvPr/>
        </p:nvSpPr>
        <p:spPr>
          <a:xfrm>
            <a:off x="1" y="5202218"/>
            <a:ext cx="13004800" cy="455138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3" name="Subtitle 2"/>
          <p:cNvSpPr>
            <a:spLocks noGrp="1"/>
          </p:cNvSpPr>
          <p:nvPr>
            <p:ph type="subTitle" idx="1"/>
          </p:nvPr>
        </p:nvSpPr>
        <p:spPr>
          <a:xfrm>
            <a:off x="480206" y="5505836"/>
            <a:ext cx="9623552" cy="780288"/>
          </a:xfrm>
        </p:spPr>
        <p:txBody>
          <a:bodyPr>
            <a:normAutofit/>
          </a:bodyPr>
          <a:lstStyle>
            <a:lvl1pPr marL="0" indent="0" algn="l">
              <a:buNone/>
              <a:defRPr sz="2000">
                <a:solidFill>
                  <a:schemeClr val="accent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sp>
        <p:nvSpPr>
          <p:cNvPr id="8" name="Text Placeholder 7"/>
          <p:cNvSpPr>
            <a:spLocks noGrp="1"/>
          </p:cNvSpPr>
          <p:nvPr>
            <p:ph type="body" sz="quarter" idx="10"/>
          </p:nvPr>
        </p:nvSpPr>
        <p:spPr>
          <a:xfrm>
            <a:off x="480206" y="6428867"/>
            <a:ext cx="2861056" cy="2340864"/>
          </a:xfrm>
        </p:spPr>
        <p:txBody>
          <a:bodyPr>
            <a:normAutofit/>
          </a:bodyPr>
          <a:lstStyle>
            <a:lvl1pPr>
              <a:spcAft>
                <a:spcPts val="0"/>
              </a:spcAft>
              <a:defRPr sz="2000" b="1">
                <a:solidFill>
                  <a:schemeClr val="tx1"/>
                </a:solidFill>
              </a:defRPr>
            </a:lvl1pPr>
            <a:lvl2pPr marL="0" indent="0">
              <a:spcBef>
                <a:spcPts val="0"/>
              </a:spcBef>
              <a:spcAft>
                <a:spcPts val="0"/>
              </a:spcAft>
              <a:buNone/>
              <a:defRPr sz="2000"/>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smtClean="0"/>
              <a:t>Click to edit Master text styles</a:t>
            </a:r>
          </a:p>
          <a:p>
            <a:pPr lvl="1"/>
            <a:r>
              <a:rPr lang="en-US" smtClean="0"/>
              <a:t>Second level</a:t>
            </a:r>
          </a:p>
        </p:txBody>
      </p:sp>
      <p:sp>
        <p:nvSpPr>
          <p:cNvPr id="10" name="Text Placeholder 7"/>
          <p:cNvSpPr>
            <a:spLocks noGrp="1"/>
          </p:cNvSpPr>
          <p:nvPr>
            <p:ph type="body" sz="quarter" idx="11"/>
          </p:nvPr>
        </p:nvSpPr>
        <p:spPr>
          <a:xfrm>
            <a:off x="3545599" y="6428867"/>
            <a:ext cx="2861056" cy="2340864"/>
          </a:xfrm>
        </p:spPr>
        <p:txBody>
          <a:bodyPr>
            <a:normAutofit/>
          </a:bodyPr>
          <a:lstStyle>
            <a:lvl1pPr>
              <a:spcAft>
                <a:spcPts val="0"/>
              </a:spcAft>
              <a:defRPr sz="2000" b="1">
                <a:solidFill>
                  <a:schemeClr val="tx1"/>
                </a:solidFill>
              </a:defRPr>
            </a:lvl1pPr>
            <a:lvl2pPr marL="0" indent="0">
              <a:spcBef>
                <a:spcPts val="0"/>
              </a:spcBef>
              <a:spcAft>
                <a:spcPts val="0"/>
              </a:spcAft>
              <a:buNone/>
              <a:defRPr sz="2000"/>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smtClean="0"/>
              <a:t>Click to edit Master text styles</a:t>
            </a:r>
          </a:p>
          <a:p>
            <a:pPr lvl="1"/>
            <a:r>
              <a:rPr lang="en-US" smtClean="0"/>
              <a:t>Second level</a:t>
            </a:r>
          </a:p>
        </p:txBody>
      </p:sp>
      <p:sp>
        <p:nvSpPr>
          <p:cNvPr id="11" name="Text Placeholder 7"/>
          <p:cNvSpPr>
            <a:spLocks noGrp="1"/>
          </p:cNvSpPr>
          <p:nvPr>
            <p:ph type="body" sz="quarter" idx="12"/>
          </p:nvPr>
        </p:nvSpPr>
        <p:spPr>
          <a:xfrm>
            <a:off x="6610991" y="6394027"/>
            <a:ext cx="2861056" cy="2340864"/>
          </a:xfrm>
        </p:spPr>
        <p:txBody>
          <a:bodyPr>
            <a:normAutofit/>
          </a:bodyPr>
          <a:lstStyle>
            <a:lvl1pPr>
              <a:spcAft>
                <a:spcPts val="0"/>
              </a:spcAft>
              <a:defRPr sz="2000" b="1">
                <a:solidFill>
                  <a:schemeClr val="tx1"/>
                </a:solidFill>
              </a:defRPr>
            </a:lvl1pPr>
            <a:lvl2pPr marL="0" indent="0">
              <a:spcBef>
                <a:spcPts val="0"/>
              </a:spcBef>
              <a:spcAft>
                <a:spcPts val="0"/>
              </a:spcAft>
              <a:buNone/>
              <a:defRPr sz="2000"/>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smtClean="0"/>
              <a:t>Click to edit Master text styles</a:t>
            </a:r>
          </a:p>
          <a:p>
            <a:pPr lvl="1"/>
            <a:r>
              <a:rPr lang="en-US" smtClean="0"/>
              <a:t>Second level</a:t>
            </a:r>
          </a:p>
        </p:txBody>
      </p:sp>
      <p:sp>
        <p:nvSpPr>
          <p:cNvPr id="13" name="Text Placeholder 7"/>
          <p:cNvSpPr>
            <a:spLocks noGrp="1"/>
          </p:cNvSpPr>
          <p:nvPr>
            <p:ph type="body" sz="quarter" idx="13"/>
          </p:nvPr>
        </p:nvSpPr>
        <p:spPr>
          <a:xfrm>
            <a:off x="9676385" y="6394027"/>
            <a:ext cx="2861056" cy="2340864"/>
          </a:xfrm>
        </p:spPr>
        <p:txBody>
          <a:bodyPr>
            <a:normAutofit/>
          </a:bodyPr>
          <a:lstStyle>
            <a:lvl1pPr>
              <a:spcAft>
                <a:spcPts val="0"/>
              </a:spcAft>
              <a:defRPr sz="2000" b="1">
                <a:solidFill>
                  <a:schemeClr val="tx1"/>
                </a:solidFill>
              </a:defRPr>
            </a:lvl1pPr>
            <a:lvl2pPr marL="0" indent="0">
              <a:spcBef>
                <a:spcPts val="0"/>
              </a:spcBef>
              <a:spcAft>
                <a:spcPts val="0"/>
              </a:spcAft>
              <a:buNone/>
              <a:defRPr sz="2000"/>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544936455"/>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Title Slide Continuous Loop CLR">
    <p:spTree>
      <p:nvGrpSpPr>
        <p:cNvPr id="1" name=""/>
        <p:cNvGrpSpPr/>
        <p:nvPr/>
      </p:nvGrpSpPr>
      <p:grpSpPr>
        <a:xfrm>
          <a:off x="0" y="0"/>
          <a:ext cx="0" cy="0"/>
          <a:chOff x="0" y="0"/>
          <a:chExt cx="0" cy="0"/>
        </a:xfrm>
      </p:grpSpPr>
      <p:sp>
        <p:nvSpPr>
          <p:cNvPr id="4" name="Rectangle 3"/>
          <p:cNvSpPr/>
          <p:nvPr/>
        </p:nvSpPr>
        <p:spPr>
          <a:xfrm>
            <a:off x="0" y="0"/>
            <a:ext cx="13004800" cy="975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7470"/>
            <a:ext cx="2184804" cy="578446"/>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l="2160" t="11761" r="6599" b="14897"/>
          <a:stretch/>
        </p:blipFill>
        <p:spPr>
          <a:xfrm>
            <a:off x="1" y="5032587"/>
            <a:ext cx="13004801" cy="4721014"/>
          </a:xfrm>
          <a:prstGeom prst="rect">
            <a:avLst/>
          </a:prstGeom>
        </p:spPr>
      </p:pic>
      <p:pic>
        <p:nvPicPr>
          <p:cNvPr id="19" name="Picture 18"/>
          <p:cNvPicPr>
            <a:picLocks noChangeAspect="1"/>
          </p:cNvPicPr>
          <p:nvPr/>
        </p:nvPicPr>
        <p:blipFill rotWithShape="1">
          <a:blip r:embed="rId4" cstate="print">
            <a:extLst>
              <a:ext uri="{28A0092B-C50C-407E-A947-70E740481C1C}">
                <a14:useLocalDpi xmlns:a14="http://schemas.microsoft.com/office/drawing/2010/main"/>
              </a:ext>
            </a:extLst>
          </a:blip>
          <a:srcRect l="2160" t="11761" r="6599" b="18715"/>
          <a:stretch/>
        </p:blipFill>
        <p:spPr>
          <a:xfrm>
            <a:off x="1" y="5032586"/>
            <a:ext cx="13004801" cy="4475270"/>
          </a:xfrm>
          <a:prstGeom prst="rect">
            <a:avLst/>
          </a:prstGeom>
        </p:spPr>
      </p:pic>
      <p:pic>
        <p:nvPicPr>
          <p:cNvPr id="20" name="Picture 19"/>
          <p:cNvPicPr>
            <a:picLocks noChangeAspect="1"/>
          </p:cNvPicPr>
          <p:nvPr/>
        </p:nvPicPr>
        <p:blipFill rotWithShape="1">
          <a:blip r:embed="rId5" cstate="print">
            <a:extLst>
              <a:ext uri="{28A0092B-C50C-407E-A947-70E740481C1C}">
                <a14:useLocalDpi xmlns:a14="http://schemas.microsoft.com/office/drawing/2010/main"/>
              </a:ext>
            </a:extLst>
          </a:blip>
          <a:srcRect l="2160" t="11761" r="6599" b="14897"/>
          <a:stretch/>
        </p:blipFill>
        <p:spPr>
          <a:xfrm>
            <a:off x="1" y="5032587"/>
            <a:ext cx="13004801" cy="4721014"/>
          </a:xfrm>
          <a:prstGeom prst="rect">
            <a:avLst/>
          </a:prstGeom>
        </p:spPr>
      </p:pic>
      <p:pic>
        <p:nvPicPr>
          <p:cNvPr id="22" name="Picture 21"/>
          <p:cNvPicPr>
            <a:picLocks noChangeAspect="1"/>
          </p:cNvPicPr>
          <p:nvPr/>
        </p:nvPicPr>
        <p:blipFill rotWithShape="1">
          <a:blip r:embed="rId6" cstate="print">
            <a:extLst>
              <a:ext uri="{28A0092B-C50C-407E-A947-70E740481C1C}">
                <a14:useLocalDpi xmlns:a14="http://schemas.microsoft.com/office/drawing/2010/main"/>
              </a:ext>
            </a:extLst>
          </a:blip>
          <a:srcRect l="2160" t="11761" r="6599" b="14897"/>
          <a:stretch/>
        </p:blipFill>
        <p:spPr>
          <a:xfrm>
            <a:off x="1" y="5032587"/>
            <a:ext cx="13004801" cy="4721014"/>
          </a:xfrm>
          <a:prstGeom prst="rect">
            <a:avLst/>
          </a:prstGeom>
        </p:spPr>
      </p:pic>
      <p:pic>
        <p:nvPicPr>
          <p:cNvPr id="23" name="Picture 22"/>
          <p:cNvPicPr>
            <a:picLocks noChangeAspect="1"/>
          </p:cNvPicPr>
          <p:nvPr/>
        </p:nvPicPr>
        <p:blipFill rotWithShape="1">
          <a:blip r:embed="rId7" cstate="print">
            <a:extLst>
              <a:ext uri="{28A0092B-C50C-407E-A947-70E740481C1C}">
                <a14:useLocalDpi xmlns:a14="http://schemas.microsoft.com/office/drawing/2010/main"/>
              </a:ext>
            </a:extLst>
          </a:blip>
          <a:srcRect l="2160" t="11761" r="6599" b="20650"/>
          <a:stretch/>
        </p:blipFill>
        <p:spPr>
          <a:xfrm>
            <a:off x="1" y="5032587"/>
            <a:ext cx="13004801" cy="4350738"/>
          </a:xfrm>
          <a:prstGeom prst="rect">
            <a:avLst/>
          </a:prstGeom>
        </p:spPr>
      </p:pic>
    </p:spTree>
    <p:extLst>
      <p:ext uri="{BB962C8B-B14F-4D97-AF65-F5344CB8AC3E}">
        <p14:creationId xmlns:p14="http://schemas.microsoft.com/office/powerpoint/2010/main" val="245122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nodeType="withEffect">
                                  <p:stCondLst>
                                    <p:cond delay="400"/>
                                  </p:st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par>
                                <p:cTn id="11" presetID="22" presetClass="entr" presetSubtype="8" fill="hold" nodeType="withEffect">
                                  <p:stCondLst>
                                    <p:cond delay="80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2000"/>
                                        <p:tgtEl>
                                          <p:spTgt spid="20"/>
                                        </p:tgtEl>
                                      </p:cBhvr>
                                    </p:animEffect>
                                  </p:childTnLst>
                                </p:cTn>
                              </p:par>
                              <p:par>
                                <p:cTn id="14" presetID="22" presetClass="entr" presetSubtype="8" fill="hold" nodeType="withEffect">
                                  <p:stCondLst>
                                    <p:cond delay="12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000"/>
                                        <p:tgtEl>
                                          <p:spTgt spid="22"/>
                                        </p:tgtEl>
                                      </p:cBhvr>
                                    </p:animEffect>
                                  </p:childTnLst>
                                </p:cTn>
                              </p:par>
                              <p:par>
                                <p:cTn id="17" presetID="22" presetClass="entr" presetSubtype="8" fill="hold" nodeType="withEffect">
                                  <p:stCondLst>
                                    <p:cond delay="160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2000"/>
                                        <p:tgtEl>
                                          <p:spTgt spid="23"/>
                                        </p:tgtEl>
                                      </p:cBhvr>
                                    </p:animEffect>
                                  </p:childTnLst>
                                </p:cTn>
                              </p:par>
                              <p:par>
                                <p:cTn id="20" presetID="22" presetClass="exit" presetSubtype="8" fill="hold" nodeType="withEffect">
                                  <p:stCondLst>
                                    <p:cond delay="2000"/>
                                  </p:stCondLst>
                                  <p:childTnLst>
                                    <p:animEffect transition="out" filter="wipe(left)">
                                      <p:cBhvr>
                                        <p:cTn id="21" dur="2000"/>
                                        <p:tgtEl>
                                          <p:spTgt spid="15"/>
                                        </p:tgtEl>
                                      </p:cBhvr>
                                    </p:animEffect>
                                    <p:set>
                                      <p:cBhvr>
                                        <p:cTn id="22" dur="1" fill="hold">
                                          <p:stCondLst>
                                            <p:cond delay="1999"/>
                                          </p:stCondLst>
                                        </p:cTn>
                                        <p:tgtEl>
                                          <p:spTgt spid="15"/>
                                        </p:tgtEl>
                                        <p:attrNameLst>
                                          <p:attrName>style.visibility</p:attrName>
                                        </p:attrNameLst>
                                      </p:cBhvr>
                                      <p:to>
                                        <p:strVal val="hidden"/>
                                      </p:to>
                                    </p:set>
                                  </p:childTnLst>
                                </p:cTn>
                              </p:par>
                              <p:par>
                                <p:cTn id="23" presetID="22" presetClass="exit" presetSubtype="8" fill="hold" nodeType="withEffect">
                                  <p:stCondLst>
                                    <p:cond delay="2400"/>
                                  </p:stCondLst>
                                  <p:childTnLst>
                                    <p:animEffect transition="out" filter="wipe(left)">
                                      <p:cBhvr>
                                        <p:cTn id="24" dur="2000"/>
                                        <p:tgtEl>
                                          <p:spTgt spid="19"/>
                                        </p:tgtEl>
                                      </p:cBhvr>
                                    </p:animEffect>
                                    <p:set>
                                      <p:cBhvr>
                                        <p:cTn id="25" dur="1" fill="hold">
                                          <p:stCondLst>
                                            <p:cond delay="1999"/>
                                          </p:stCondLst>
                                        </p:cTn>
                                        <p:tgtEl>
                                          <p:spTgt spid="19"/>
                                        </p:tgtEl>
                                        <p:attrNameLst>
                                          <p:attrName>style.visibility</p:attrName>
                                        </p:attrNameLst>
                                      </p:cBhvr>
                                      <p:to>
                                        <p:strVal val="hidden"/>
                                      </p:to>
                                    </p:set>
                                  </p:childTnLst>
                                </p:cTn>
                              </p:par>
                              <p:par>
                                <p:cTn id="26" presetID="22" presetClass="exit" presetSubtype="8" fill="hold" nodeType="withEffect">
                                  <p:stCondLst>
                                    <p:cond delay="2800"/>
                                  </p:stCondLst>
                                  <p:childTnLst>
                                    <p:animEffect transition="out" filter="wipe(left)">
                                      <p:cBhvr>
                                        <p:cTn id="27" dur="2000"/>
                                        <p:tgtEl>
                                          <p:spTgt spid="20"/>
                                        </p:tgtEl>
                                      </p:cBhvr>
                                    </p:animEffect>
                                    <p:set>
                                      <p:cBhvr>
                                        <p:cTn id="28" dur="1" fill="hold">
                                          <p:stCondLst>
                                            <p:cond delay="1999"/>
                                          </p:stCondLst>
                                        </p:cTn>
                                        <p:tgtEl>
                                          <p:spTgt spid="20"/>
                                        </p:tgtEl>
                                        <p:attrNameLst>
                                          <p:attrName>style.visibility</p:attrName>
                                        </p:attrNameLst>
                                      </p:cBhvr>
                                      <p:to>
                                        <p:strVal val="hidden"/>
                                      </p:to>
                                    </p:set>
                                  </p:childTnLst>
                                </p:cTn>
                              </p:par>
                              <p:par>
                                <p:cTn id="29" presetID="22" presetClass="exit" presetSubtype="8" fill="hold" nodeType="withEffect">
                                  <p:stCondLst>
                                    <p:cond delay="3200"/>
                                  </p:stCondLst>
                                  <p:childTnLst>
                                    <p:animEffect transition="out" filter="wipe(left)">
                                      <p:cBhvr>
                                        <p:cTn id="30" dur="2000"/>
                                        <p:tgtEl>
                                          <p:spTgt spid="22"/>
                                        </p:tgtEl>
                                      </p:cBhvr>
                                    </p:animEffect>
                                    <p:set>
                                      <p:cBhvr>
                                        <p:cTn id="31" dur="1" fill="hold">
                                          <p:stCondLst>
                                            <p:cond delay="1999"/>
                                          </p:stCondLst>
                                        </p:cTn>
                                        <p:tgtEl>
                                          <p:spTgt spid="22"/>
                                        </p:tgtEl>
                                        <p:attrNameLst>
                                          <p:attrName>style.visibility</p:attrName>
                                        </p:attrNameLst>
                                      </p:cBhvr>
                                      <p:to>
                                        <p:strVal val="hidden"/>
                                      </p:to>
                                    </p:set>
                                  </p:childTnLst>
                                </p:cTn>
                              </p:par>
                              <p:par>
                                <p:cTn id="32" presetID="22" presetClass="exit" presetSubtype="8" fill="hold" nodeType="withEffect">
                                  <p:stCondLst>
                                    <p:cond delay="3400"/>
                                  </p:stCondLst>
                                  <p:childTnLst>
                                    <p:animEffect transition="out" filter="wipe(left)">
                                      <p:cBhvr>
                                        <p:cTn id="33" dur="2000"/>
                                        <p:tgtEl>
                                          <p:spTgt spid="23"/>
                                        </p:tgtEl>
                                      </p:cBhvr>
                                    </p:animEffect>
                                    <p:set>
                                      <p:cBhvr>
                                        <p:cTn id="34" dur="1" fill="hold">
                                          <p:stCondLst>
                                            <p:cond delay="19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Single Loop CLR">
    <p:spTree>
      <p:nvGrpSpPr>
        <p:cNvPr id="1" name=""/>
        <p:cNvGrpSpPr/>
        <p:nvPr/>
      </p:nvGrpSpPr>
      <p:grpSpPr>
        <a:xfrm>
          <a:off x="0" y="0"/>
          <a:ext cx="0" cy="0"/>
          <a:chOff x="0" y="0"/>
          <a:chExt cx="0" cy="0"/>
        </a:xfrm>
      </p:grpSpPr>
      <p:sp>
        <p:nvSpPr>
          <p:cNvPr id="4" name="Rectangle 3"/>
          <p:cNvSpPr/>
          <p:nvPr/>
        </p:nvSpPr>
        <p:spPr>
          <a:xfrm>
            <a:off x="0" y="0"/>
            <a:ext cx="13004800" cy="975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4" name="Picture 13"/>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7472"/>
            <a:ext cx="2184804" cy="578445"/>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a:ext>
            </a:extLst>
          </a:blip>
          <a:srcRect l="2160" t="11761" r="6599" b="14897"/>
          <a:stretch/>
        </p:blipFill>
        <p:spPr>
          <a:xfrm>
            <a:off x="1" y="5032587"/>
            <a:ext cx="13004801" cy="4721014"/>
          </a:xfrm>
          <a:prstGeom prst="rect">
            <a:avLst/>
          </a:prstGeom>
        </p:spPr>
      </p:pic>
      <p:pic>
        <p:nvPicPr>
          <p:cNvPr id="17" name="Picture 16"/>
          <p:cNvPicPr>
            <a:picLocks noChangeAspect="1"/>
          </p:cNvPicPr>
          <p:nvPr/>
        </p:nvPicPr>
        <p:blipFill rotWithShape="1">
          <a:blip r:embed="rId4" cstate="print">
            <a:extLst>
              <a:ext uri="{28A0092B-C50C-407E-A947-70E740481C1C}">
                <a14:useLocalDpi xmlns:a14="http://schemas.microsoft.com/office/drawing/2010/main"/>
              </a:ext>
            </a:extLst>
          </a:blip>
          <a:srcRect l="2160" t="11761" r="6599" b="18715"/>
          <a:stretch/>
        </p:blipFill>
        <p:spPr>
          <a:xfrm>
            <a:off x="1" y="5032586"/>
            <a:ext cx="13004801" cy="4475270"/>
          </a:xfrm>
          <a:prstGeom prst="rect">
            <a:avLst/>
          </a:prstGeom>
        </p:spPr>
      </p:pic>
      <p:pic>
        <p:nvPicPr>
          <p:cNvPr id="18" name="Picture 17"/>
          <p:cNvPicPr>
            <a:picLocks noChangeAspect="1"/>
          </p:cNvPicPr>
          <p:nvPr/>
        </p:nvPicPr>
        <p:blipFill rotWithShape="1">
          <a:blip r:embed="rId5" cstate="print">
            <a:extLst>
              <a:ext uri="{28A0092B-C50C-407E-A947-70E740481C1C}">
                <a14:useLocalDpi xmlns:a14="http://schemas.microsoft.com/office/drawing/2010/main"/>
              </a:ext>
            </a:extLst>
          </a:blip>
          <a:srcRect l="2160" t="11761" r="6599" b="14897"/>
          <a:stretch/>
        </p:blipFill>
        <p:spPr>
          <a:xfrm>
            <a:off x="-2" y="5032587"/>
            <a:ext cx="13004803" cy="4721014"/>
          </a:xfrm>
          <a:prstGeom prst="rect">
            <a:avLst/>
          </a:prstGeom>
        </p:spPr>
      </p:pic>
      <p:pic>
        <p:nvPicPr>
          <p:cNvPr id="19" name="Picture 18"/>
          <p:cNvPicPr>
            <a:picLocks noChangeAspect="1"/>
          </p:cNvPicPr>
          <p:nvPr/>
        </p:nvPicPr>
        <p:blipFill rotWithShape="1">
          <a:blip r:embed="rId6" cstate="print">
            <a:extLst>
              <a:ext uri="{28A0092B-C50C-407E-A947-70E740481C1C}">
                <a14:useLocalDpi xmlns:a14="http://schemas.microsoft.com/office/drawing/2010/main"/>
              </a:ext>
            </a:extLst>
          </a:blip>
          <a:srcRect l="2160" t="11761" r="6599" b="14897"/>
          <a:stretch/>
        </p:blipFill>
        <p:spPr>
          <a:xfrm>
            <a:off x="-2" y="5032587"/>
            <a:ext cx="13004803" cy="4721014"/>
          </a:xfrm>
          <a:prstGeom prst="rect">
            <a:avLst/>
          </a:prstGeom>
        </p:spPr>
      </p:pic>
      <p:pic>
        <p:nvPicPr>
          <p:cNvPr id="25" name="Picture 24"/>
          <p:cNvPicPr>
            <a:picLocks noChangeAspect="1"/>
          </p:cNvPicPr>
          <p:nvPr/>
        </p:nvPicPr>
        <p:blipFill rotWithShape="1">
          <a:blip r:embed="rId7" cstate="print">
            <a:extLst>
              <a:ext uri="{28A0092B-C50C-407E-A947-70E740481C1C}">
                <a14:useLocalDpi xmlns:a14="http://schemas.microsoft.com/office/drawing/2010/main"/>
              </a:ext>
            </a:extLst>
          </a:blip>
          <a:srcRect l="2160" t="11761" r="6599" b="20650"/>
          <a:stretch/>
        </p:blipFill>
        <p:spPr>
          <a:xfrm>
            <a:off x="-2" y="5032587"/>
            <a:ext cx="13004803" cy="4350738"/>
          </a:xfrm>
          <a:prstGeom prst="rect">
            <a:avLst/>
          </a:prstGeom>
        </p:spPr>
      </p:pic>
      <p:sp>
        <p:nvSpPr>
          <p:cNvPr id="5" name="Date Placeholder 4"/>
          <p:cNvSpPr>
            <a:spLocks noGrp="1"/>
          </p:cNvSpPr>
          <p:nvPr>
            <p:ph type="dt" sz="half" idx="10"/>
          </p:nvPr>
        </p:nvSpPr>
        <p:spPr/>
        <p:txBody>
          <a:bodyPr/>
          <a:lstStyle/>
          <a:p>
            <a:fld id="{02A2D229-D27A-4CA9-90CA-4B7637D57A1A}" type="datetime4">
              <a:rPr lang="en-US" smtClean="0"/>
              <a:t>April 10, 2016</a:t>
            </a:fld>
            <a:endParaRPr lang="en-US" dirty="0"/>
          </a:p>
        </p:txBody>
      </p:sp>
      <p:sp>
        <p:nvSpPr>
          <p:cNvPr id="6" name="Footer Placeholder 5"/>
          <p:cNvSpPr>
            <a:spLocks noGrp="1"/>
          </p:cNvSpPr>
          <p:nvPr>
            <p:ph type="ftr" sz="quarter" idx="11"/>
          </p:nvPr>
        </p:nvSpPr>
        <p:spPr/>
        <p:txBody>
          <a:bodyPr/>
          <a:lstStyle/>
          <a:p>
            <a:r>
              <a:rPr lang="en-US" smtClean="0"/>
              <a:t>Xerox Internal Use Only</a:t>
            </a:r>
            <a:endParaRPr lang="en-US"/>
          </a:p>
        </p:txBody>
      </p:sp>
      <p:sp>
        <p:nvSpPr>
          <p:cNvPr id="7" name="Slide Number Placeholder 6"/>
          <p:cNvSpPr>
            <a:spLocks noGrp="1"/>
          </p:cNvSpPr>
          <p:nvPr>
            <p:ph type="sldNum" sz="quarter" idx="12"/>
          </p:nvPr>
        </p:nvSpPr>
        <p:spPr/>
        <p:txBody>
          <a:body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183698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par>
                                <p:cTn id="8" presetID="22" presetClass="entr" presetSubtype="8" fill="hold" nodeType="withEffect">
                                  <p:stCondLst>
                                    <p:cond delay="40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2000"/>
                                        <p:tgtEl>
                                          <p:spTgt spid="17"/>
                                        </p:tgtEl>
                                      </p:cBhvr>
                                    </p:animEffect>
                                  </p:childTnLst>
                                </p:cTn>
                              </p:par>
                              <p:par>
                                <p:cTn id="11" presetID="22" presetClass="entr" presetSubtype="8" fill="hold" nodeType="withEffect">
                                  <p:stCondLst>
                                    <p:cond delay="80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2000"/>
                                        <p:tgtEl>
                                          <p:spTgt spid="18"/>
                                        </p:tgtEl>
                                      </p:cBhvr>
                                    </p:animEffect>
                                  </p:childTnLst>
                                </p:cTn>
                              </p:par>
                              <p:par>
                                <p:cTn id="14" presetID="22" presetClass="entr" presetSubtype="8" fill="hold" nodeType="withEffect">
                                  <p:stCondLst>
                                    <p:cond delay="120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2000"/>
                                        <p:tgtEl>
                                          <p:spTgt spid="19"/>
                                        </p:tgtEl>
                                      </p:cBhvr>
                                    </p:animEffect>
                                  </p:childTnLst>
                                </p:cTn>
                              </p:par>
                              <p:par>
                                <p:cTn id="17" presetID="22" presetClass="entr" presetSubtype="8" fill="hold" nodeType="withEffect">
                                  <p:stCondLst>
                                    <p:cond delay="16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Title Slide Continuous Loop">
    <p:spTree>
      <p:nvGrpSpPr>
        <p:cNvPr id="1" name=""/>
        <p:cNvGrpSpPr/>
        <p:nvPr/>
      </p:nvGrpSpPr>
      <p:grpSpPr>
        <a:xfrm>
          <a:off x="0" y="0"/>
          <a:ext cx="0" cy="0"/>
          <a:chOff x="0" y="0"/>
          <a:chExt cx="0" cy="0"/>
        </a:xfrm>
      </p:grpSpPr>
      <p:sp>
        <p:nvSpPr>
          <p:cNvPr id="4" name="Rectangle 3"/>
          <p:cNvSpPr/>
          <p:nvPr/>
        </p:nvSpPr>
        <p:spPr>
          <a:xfrm>
            <a:off x="0" y="0"/>
            <a:ext cx="13004800" cy="975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l="11028" t="9845" r="6980" b="18650"/>
          <a:stretch/>
        </p:blipFill>
        <p:spPr>
          <a:xfrm>
            <a:off x="1" y="5368996"/>
            <a:ext cx="13004801" cy="4384604"/>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l="11028" t="9845" r="6980" b="18650"/>
          <a:stretch/>
        </p:blipFill>
        <p:spPr>
          <a:xfrm>
            <a:off x="1" y="5368996"/>
            <a:ext cx="13004801" cy="4384604"/>
          </a:xfrm>
          <a:prstGeom prst="rect">
            <a:avLst/>
          </a:prstGeom>
        </p:spPr>
      </p:pic>
      <p:pic>
        <p:nvPicPr>
          <p:cNvPr id="16" name="Picture 15"/>
          <p:cNvPicPr>
            <a:picLocks noChangeAspect="1"/>
          </p:cNvPicPr>
          <p:nvPr/>
        </p:nvPicPr>
        <p:blipFill rotWithShape="1">
          <a:blip r:embed="rId4" cstate="print">
            <a:extLst>
              <a:ext uri="{28A0092B-C50C-407E-A947-70E740481C1C}">
                <a14:useLocalDpi xmlns:a14="http://schemas.microsoft.com/office/drawing/2010/main"/>
              </a:ext>
            </a:extLst>
          </a:blip>
          <a:srcRect l="11027" t="9845" r="6980" b="18650"/>
          <a:stretch/>
        </p:blipFill>
        <p:spPr>
          <a:xfrm>
            <a:off x="2" y="5368996"/>
            <a:ext cx="13004799" cy="4384604"/>
          </a:xfrm>
          <a:prstGeom prst="rect">
            <a:avLst/>
          </a:prstGeom>
        </p:spPr>
      </p:pic>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l="11028" t="9845" r="6980" b="18649"/>
          <a:stretch/>
        </p:blipFill>
        <p:spPr>
          <a:xfrm>
            <a:off x="1" y="5368995"/>
            <a:ext cx="13004800" cy="4384606"/>
          </a:xfrm>
          <a:prstGeom prst="rect">
            <a:avLst/>
          </a:prstGeom>
        </p:spPr>
      </p:pic>
      <p:pic>
        <p:nvPicPr>
          <p:cNvPr id="18" name="Picture 17"/>
          <p:cNvPicPr>
            <a:picLocks noChangeAspect="1"/>
          </p:cNvPicPr>
          <p:nvPr/>
        </p:nvPicPr>
        <p:blipFill rotWithShape="1">
          <a:blip r:embed="rId6" cstate="print">
            <a:extLst>
              <a:ext uri="{28A0092B-C50C-407E-A947-70E740481C1C}">
                <a14:useLocalDpi xmlns:a14="http://schemas.microsoft.com/office/drawing/2010/main"/>
              </a:ext>
            </a:extLst>
          </a:blip>
          <a:srcRect l="11028" t="9845" r="6981" b="18650"/>
          <a:stretch/>
        </p:blipFill>
        <p:spPr>
          <a:xfrm>
            <a:off x="0" y="5368996"/>
            <a:ext cx="13004800" cy="4384604"/>
          </a:xfrm>
          <a:prstGeom prst="rect">
            <a:avLst/>
          </a:prstGeom>
        </p:spPr>
      </p:pic>
      <p:pic>
        <p:nvPicPr>
          <p:cNvPr id="21" name="Picture 20"/>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08600" y="8917472"/>
            <a:ext cx="2184804" cy="578445"/>
          </a:xfrm>
          <a:prstGeom prst="rect">
            <a:avLst/>
          </a:prstGeom>
        </p:spPr>
      </p:pic>
    </p:spTree>
    <p:extLst>
      <p:ext uri="{BB962C8B-B14F-4D97-AF65-F5344CB8AC3E}">
        <p14:creationId xmlns:p14="http://schemas.microsoft.com/office/powerpoint/2010/main" val="153273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2000"/>
                                        <p:tgtEl>
                                          <p:spTgt spid="5"/>
                                        </p:tgtEl>
                                      </p:cBhvr>
                                    </p:animEffect>
                                  </p:childTnLst>
                                </p:cTn>
                              </p:par>
                              <p:par>
                                <p:cTn id="8" presetID="22" presetClass="entr" presetSubtype="8" fill="hold" nodeType="withEffect">
                                  <p:stCondLst>
                                    <p:cond delay="40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2000"/>
                                        <p:tgtEl>
                                          <p:spTgt spid="6"/>
                                        </p:tgtEl>
                                      </p:cBhvr>
                                    </p:animEffect>
                                  </p:childTnLst>
                                </p:cTn>
                              </p:par>
                              <p:par>
                                <p:cTn id="11" presetID="22" presetClass="entr" presetSubtype="8" fill="hold" nodeType="withEffect">
                                  <p:stCondLst>
                                    <p:cond delay="8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2000"/>
                                        <p:tgtEl>
                                          <p:spTgt spid="16"/>
                                        </p:tgtEl>
                                      </p:cBhvr>
                                    </p:animEffect>
                                  </p:childTnLst>
                                </p:cTn>
                              </p:par>
                              <p:par>
                                <p:cTn id="14" presetID="22" presetClass="entr" presetSubtype="8" fill="hold" nodeType="withEffect">
                                  <p:stCondLst>
                                    <p:cond delay="12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2000"/>
                                        <p:tgtEl>
                                          <p:spTgt spid="17"/>
                                        </p:tgtEl>
                                      </p:cBhvr>
                                    </p:animEffect>
                                  </p:childTnLst>
                                </p:cTn>
                              </p:par>
                              <p:par>
                                <p:cTn id="17" presetID="22" presetClass="entr" presetSubtype="8" fill="hold" nodeType="withEffect">
                                  <p:stCondLst>
                                    <p:cond delay="160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2000"/>
                                        <p:tgtEl>
                                          <p:spTgt spid="18"/>
                                        </p:tgtEl>
                                      </p:cBhvr>
                                    </p:animEffect>
                                  </p:childTnLst>
                                </p:cTn>
                              </p:par>
                              <p:par>
                                <p:cTn id="20" presetID="22" presetClass="exit" presetSubtype="8" fill="hold" nodeType="withEffect">
                                  <p:stCondLst>
                                    <p:cond delay="2000"/>
                                  </p:stCondLst>
                                  <p:childTnLst>
                                    <p:animEffect transition="out" filter="wipe(left)">
                                      <p:cBhvr>
                                        <p:cTn id="21" dur="2000"/>
                                        <p:tgtEl>
                                          <p:spTgt spid="5"/>
                                        </p:tgtEl>
                                      </p:cBhvr>
                                    </p:animEffect>
                                    <p:set>
                                      <p:cBhvr>
                                        <p:cTn id="22" dur="1" fill="hold">
                                          <p:stCondLst>
                                            <p:cond delay="1999"/>
                                          </p:stCondLst>
                                        </p:cTn>
                                        <p:tgtEl>
                                          <p:spTgt spid="5"/>
                                        </p:tgtEl>
                                        <p:attrNameLst>
                                          <p:attrName>style.visibility</p:attrName>
                                        </p:attrNameLst>
                                      </p:cBhvr>
                                      <p:to>
                                        <p:strVal val="hidden"/>
                                      </p:to>
                                    </p:set>
                                  </p:childTnLst>
                                </p:cTn>
                              </p:par>
                              <p:par>
                                <p:cTn id="23" presetID="22" presetClass="exit" presetSubtype="8" fill="hold" nodeType="withEffect">
                                  <p:stCondLst>
                                    <p:cond delay="2400"/>
                                  </p:stCondLst>
                                  <p:childTnLst>
                                    <p:animEffect transition="out" filter="wipe(left)">
                                      <p:cBhvr>
                                        <p:cTn id="24" dur="2000"/>
                                        <p:tgtEl>
                                          <p:spTgt spid="6"/>
                                        </p:tgtEl>
                                      </p:cBhvr>
                                    </p:animEffect>
                                    <p:set>
                                      <p:cBhvr>
                                        <p:cTn id="25" dur="1" fill="hold">
                                          <p:stCondLst>
                                            <p:cond delay="1999"/>
                                          </p:stCondLst>
                                        </p:cTn>
                                        <p:tgtEl>
                                          <p:spTgt spid="6"/>
                                        </p:tgtEl>
                                        <p:attrNameLst>
                                          <p:attrName>style.visibility</p:attrName>
                                        </p:attrNameLst>
                                      </p:cBhvr>
                                      <p:to>
                                        <p:strVal val="hidden"/>
                                      </p:to>
                                    </p:set>
                                  </p:childTnLst>
                                </p:cTn>
                              </p:par>
                              <p:par>
                                <p:cTn id="26" presetID="22" presetClass="exit" presetSubtype="8" fill="hold" nodeType="withEffect">
                                  <p:stCondLst>
                                    <p:cond delay="2800"/>
                                  </p:stCondLst>
                                  <p:childTnLst>
                                    <p:animEffect transition="out" filter="wipe(left)">
                                      <p:cBhvr>
                                        <p:cTn id="27" dur="2000"/>
                                        <p:tgtEl>
                                          <p:spTgt spid="16"/>
                                        </p:tgtEl>
                                      </p:cBhvr>
                                    </p:animEffect>
                                    <p:set>
                                      <p:cBhvr>
                                        <p:cTn id="28" dur="1" fill="hold">
                                          <p:stCondLst>
                                            <p:cond delay="1999"/>
                                          </p:stCondLst>
                                        </p:cTn>
                                        <p:tgtEl>
                                          <p:spTgt spid="16"/>
                                        </p:tgtEl>
                                        <p:attrNameLst>
                                          <p:attrName>style.visibility</p:attrName>
                                        </p:attrNameLst>
                                      </p:cBhvr>
                                      <p:to>
                                        <p:strVal val="hidden"/>
                                      </p:to>
                                    </p:set>
                                  </p:childTnLst>
                                </p:cTn>
                              </p:par>
                              <p:par>
                                <p:cTn id="29" presetID="22" presetClass="exit" presetSubtype="8" fill="hold" nodeType="withEffect">
                                  <p:stCondLst>
                                    <p:cond delay="3200"/>
                                  </p:stCondLst>
                                  <p:childTnLst>
                                    <p:animEffect transition="out" filter="wipe(left)">
                                      <p:cBhvr>
                                        <p:cTn id="30" dur="2000"/>
                                        <p:tgtEl>
                                          <p:spTgt spid="17"/>
                                        </p:tgtEl>
                                      </p:cBhvr>
                                    </p:animEffect>
                                    <p:set>
                                      <p:cBhvr>
                                        <p:cTn id="31" dur="1" fill="hold">
                                          <p:stCondLst>
                                            <p:cond delay="1999"/>
                                          </p:stCondLst>
                                        </p:cTn>
                                        <p:tgtEl>
                                          <p:spTgt spid="17"/>
                                        </p:tgtEl>
                                        <p:attrNameLst>
                                          <p:attrName>style.visibility</p:attrName>
                                        </p:attrNameLst>
                                      </p:cBhvr>
                                      <p:to>
                                        <p:strVal val="hidden"/>
                                      </p:to>
                                    </p:set>
                                  </p:childTnLst>
                                </p:cTn>
                              </p:par>
                              <p:par>
                                <p:cTn id="32" presetID="22" presetClass="exit" presetSubtype="8" fill="hold" nodeType="withEffect">
                                  <p:stCondLst>
                                    <p:cond delay="3400"/>
                                  </p:stCondLst>
                                  <p:childTnLst>
                                    <p:animEffect transition="out" filter="wipe(left)">
                                      <p:cBhvr>
                                        <p:cTn id="33" dur="2000"/>
                                        <p:tgtEl>
                                          <p:spTgt spid="18"/>
                                        </p:tgtEl>
                                      </p:cBhvr>
                                    </p:animEffect>
                                    <p:set>
                                      <p:cBhvr>
                                        <p:cTn id="34" dur="1" fill="hold">
                                          <p:stCondLst>
                                            <p:cond delay="1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Single Loop">
    <p:spTree>
      <p:nvGrpSpPr>
        <p:cNvPr id="1" name=""/>
        <p:cNvGrpSpPr/>
        <p:nvPr/>
      </p:nvGrpSpPr>
      <p:grpSpPr>
        <a:xfrm>
          <a:off x="0" y="0"/>
          <a:ext cx="0" cy="0"/>
          <a:chOff x="0" y="0"/>
          <a:chExt cx="0" cy="0"/>
        </a:xfrm>
      </p:grpSpPr>
      <p:sp>
        <p:nvSpPr>
          <p:cNvPr id="4" name="Rectangle 3"/>
          <p:cNvSpPr/>
          <p:nvPr/>
        </p:nvSpPr>
        <p:spPr>
          <a:xfrm>
            <a:off x="0" y="0"/>
            <a:ext cx="13004800" cy="9753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a:solidFill>
                <a:srgbClr val="FFFFFF"/>
              </a:solidFill>
            </a:endParaRPr>
          </a:p>
        </p:txBody>
      </p:sp>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20" name="Picture 19"/>
          <p:cNvPicPr>
            <a:picLocks noChangeAspect="1"/>
          </p:cNvPicPr>
          <p:nvPr/>
        </p:nvPicPr>
        <p:blipFill rotWithShape="1">
          <a:blip r:embed="rId2" cstate="print">
            <a:extLst>
              <a:ext uri="{28A0092B-C50C-407E-A947-70E740481C1C}">
                <a14:useLocalDpi xmlns:a14="http://schemas.microsoft.com/office/drawing/2010/main"/>
              </a:ext>
            </a:extLst>
          </a:blip>
          <a:srcRect l="11028" t="9845" r="6980" b="18650"/>
          <a:stretch/>
        </p:blipFill>
        <p:spPr>
          <a:xfrm>
            <a:off x="-2" y="5368996"/>
            <a:ext cx="13004803" cy="4384604"/>
          </a:xfrm>
          <a:prstGeom prst="rect">
            <a:avLst/>
          </a:prstGeom>
        </p:spPr>
      </p:pic>
      <p:pic>
        <p:nvPicPr>
          <p:cNvPr id="21" name="Picture 20"/>
          <p:cNvPicPr>
            <a:picLocks noChangeAspect="1"/>
          </p:cNvPicPr>
          <p:nvPr/>
        </p:nvPicPr>
        <p:blipFill rotWithShape="1">
          <a:blip r:embed="rId3" cstate="print">
            <a:extLst>
              <a:ext uri="{28A0092B-C50C-407E-A947-70E740481C1C}">
                <a14:useLocalDpi xmlns:a14="http://schemas.microsoft.com/office/drawing/2010/main"/>
              </a:ext>
            </a:extLst>
          </a:blip>
          <a:srcRect l="11028" t="9845" r="6980" b="18650"/>
          <a:stretch/>
        </p:blipFill>
        <p:spPr>
          <a:xfrm>
            <a:off x="-2" y="5368996"/>
            <a:ext cx="13004803" cy="4384604"/>
          </a:xfrm>
          <a:prstGeom prst="rect">
            <a:avLst/>
          </a:prstGeom>
        </p:spPr>
      </p:pic>
      <p:pic>
        <p:nvPicPr>
          <p:cNvPr id="22" name="Picture 21"/>
          <p:cNvPicPr>
            <a:picLocks noChangeAspect="1"/>
          </p:cNvPicPr>
          <p:nvPr/>
        </p:nvPicPr>
        <p:blipFill rotWithShape="1">
          <a:blip r:embed="rId4" cstate="print">
            <a:extLst>
              <a:ext uri="{28A0092B-C50C-407E-A947-70E740481C1C}">
                <a14:useLocalDpi xmlns:a14="http://schemas.microsoft.com/office/drawing/2010/main"/>
              </a:ext>
            </a:extLst>
          </a:blip>
          <a:srcRect l="11028" t="9845" r="6980" b="18650"/>
          <a:stretch/>
        </p:blipFill>
        <p:spPr>
          <a:xfrm>
            <a:off x="-2" y="5368996"/>
            <a:ext cx="13004803" cy="4384604"/>
          </a:xfrm>
          <a:prstGeom prst="rect">
            <a:avLst/>
          </a:prstGeom>
        </p:spPr>
      </p:pic>
      <p:pic>
        <p:nvPicPr>
          <p:cNvPr id="23" name="Picture 22"/>
          <p:cNvPicPr>
            <a:picLocks noChangeAspect="1"/>
          </p:cNvPicPr>
          <p:nvPr/>
        </p:nvPicPr>
        <p:blipFill rotWithShape="1">
          <a:blip r:embed="rId5" cstate="print">
            <a:extLst>
              <a:ext uri="{28A0092B-C50C-407E-A947-70E740481C1C}">
                <a14:useLocalDpi xmlns:a14="http://schemas.microsoft.com/office/drawing/2010/main"/>
              </a:ext>
            </a:extLst>
          </a:blip>
          <a:srcRect l="11028" t="9845" r="6980" b="18650"/>
          <a:stretch/>
        </p:blipFill>
        <p:spPr>
          <a:xfrm>
            <a:off x="-2" y="5368996"/>
            <a:ext cx="13004803" cy="4384604"/>
          </a:xfrm>
          <a:prstGeom prst="rect">
            <a:avLst/>
          </a:prstGeom>
        </p:spPr>
      </p:pic>
      <p:pic>
        <p:nvPicPr>
          <p:cNvPr id="24" name="Picture 23"/>
          <p:cNvPicPr>
            <a:picLocks noChangeAspect="1"/>
          </p:cNvPicPr>
          <p:nvPr/>
        </p:nvPicPr>
        <p:blipFill rotWithShape="1">
          <a:blip r:embed="rId6" cstate="print">
            <a:extLst>
              <a:ext uri="{28A0092B-C50C-407E-A947-70E740481C1C}">
                <a14:useLocalDpi xmlns:a14="http://schemas.microsoft.com/office/drawing/2010/main"/>
              </a:ext>
            </a:extLst>
          </a:blip>
          <a:srcRect l="11028" t="9845" r="6980" b="18650"/>
          <a:stretch/>
        </p:blipFill>
        <p:spPr>
          <a:xfrm>
            <a:off x="-1" y="5368996"/>
            <a:ext cx="13004801" cy="4384604"/>
          </a:xfrm>
          <a:prstGeom prst="rect">
            <a:avLst/>
          </a:prstGeom>
        </p:spPr>
      </p:pic>
      <p:pic>
        <p:nvPicPr>
          <p:cNvPr id="16" name="Picture 15"/>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408600" y="8917472"/>
            <a:ext cx="2184804" cy="578445"/>
          </a:xfrm>
          <a:prstGeom prst="rect">
            <a:avLst/>
          </a:prstGeom>
        </p:spPr>
      </p:pic>
    </p:spTree>
    <p:extLst>
      <p:ext uri="{BB962C8B-B14F-4D97-AF65-F5344CB8AC3E}">
        <p14:creationId xmlns:p14="http://schemas.microsoft.com/office/powerpoint/2010/main" val="3277659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2000"/>
                                        <p:tgtEl>
                                          <p:spTgt spid="20"/>
                                        </p:tgtEl>
                                      </p:cBhvr>
                                    </p:animEffect>
                                  </p:childTnLst>
                                </p:cTn>
                              </p:par>
                              <p:par>
                                <p:cTn id="8" presetID="22" presetClass="entr" presetSubtype="8" fill="hold" nodeType="withEffect">
                                  <p:stCondLst>
                                    <p:cond delay="40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2000"/>
                                        <p:tgtEl>
                                          <p:spTgt spid="21"/>
                                        </p:tgtEl>
                                      </p:cBhvr>
                                    </p:animEffect>
                                  </p:childTnLst>
                                </p:cTn>
                              </p:par>
                              <p:par>
                                <p:cTn id="11" presetID="22" presetClass="entr" presetSubtype="8" fill="hold" nodeType="withEffect">
                                  <p:stCondLst>
                                    <p:cond delay="80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2000"/>
                                        <p:tgtEl>
                                          <p:spTgt spid="22"/>
                                        </p:tgtEl>
                                      </p:cBhvr>
                                    </p:animEffect>
                                  </p:childTnLst>
                                </p:cTn>
                              </p:par>
                              <p:par>
                                <p:cTn id="14" presetID="22" presetClass="entr" presetSubtype="8" fill="hold" nodeType="withEffect">
                                  <p:stCondLst>
                                    <p:cond delay="120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2000"/>
                                        <p:tgtEl>
                                          <p:spTgt spid="23"/>
                                        </p:tgtEl>
                                      </p:cBhvr>
                                    </p:animEffect>
                                  </p:childTnLst>
                                </p:cTn>
                              </p:par>
                              <p:par>
                                <p:cTn id="17" presetID="22" presetClass="entr" presetSubtype="8" fill="hold" nodeType="withEffect">
                                  <p:stCondLst>
                                    <p:cond delay="160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8 Title Slid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1" y="0"/>
            <a:ext cx="13004799" cy="9753600"/>
          </a:xfrm>
          <a:prstGeom prst="rect">
            <a:avLst/>
          </a:prstGeom>
        </p:spPr>
      </p:pic>
      <p:grpSp>
        <p:nvGrpSpPr>
          <p:cNvPr id="8" name="Group 7"/>
          <p:cNvGrpSpPr/>
          <p:nvPr/>
        </p:nvGrpSpPr>
        <p:grpSpPr>
          <a:xfrm>
            <a:off x="0" y="2413717"/>
            <a:ext cx="5462016" cy="4277837"/>
            <a:chOff x="0" y="1697145"/>
            <a:chExt cx="3840480" cy="3007854"/>
          </a:xfrm>
        </p:grpSpPr>
        <p:sp>
          <p:nvSpPr>
            <p:cNvPr id="9" name="Round Single Corner Rectangle 8"/>
            <p:cNvSpPr/>
            <p:nvPr/>
          </p:nvSpPr>
          <p:spPr>
            <a:xfrm>
              <a:off x="0" y="1697145"/>
              <a:ext cx="3840480" cy="2011680"/>
            </a:xfrm>
            <a:prstGeom prst="round1Rect">
              <a:avLst>
                <a:gd name="adj" fmla="val 6178"/>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Round Single Corner Rectangle 9"/>
            <p:cNvSpPr/>
            <p:nvPr/>
          </p:nvSpPr>
          <p:spPr>
            <a:xfrm flipV="1">
              <a:off x="0" y="3699159"/>
              <a:ext cx="3840480" cy="1005840"/>
            </a:xfrm>
            <a:prstGeom prst="round1Rect">
              <a:avLst>
                <a:gd name="adj" fmla="val 12005"/>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p:cNvSpPr>
            <a:spLocks noGrp="1"/>
          </p:cNvSpPr>
          <p:nvPr>
            <p:ph type="ctrTitle"/>
          </p:nvPr>
        </p:nvSpPr>
        <p:spPr>
          <a:xfrm>
            <a:off x="325103" y="2689326"/>
            <a:ext cx="4941824" cy="2470912"/>
          </a:xfrm>
        </p:spPr>
        <p:txBody>
          <a:bodyPr anchor="t">
            <a:noAutofit/>
          </a:bodyPr>
          <a:lstStyle>
            <a:lvl1pPr algn="l">
              <a:defRPr sz="4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25103" y="5449628"/>
            <a:ext cx="4941824" cy="1170432"/>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Tree>
    <p:extLst>
      <p:ext uri="{BB962C8B-B14F-4D97-AF65-F5344CB8AC3E}">
        <p14:creationId xmlns:p14="http://schemas.microsoft.com/office/powerpoint/2010/main" val="66009978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Line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348" y="414457"/>
            <a:ext cx="11964416" cy="1430528"/>
          </a:xfrm>
        </p:spPr>
        <p:txBody>
          <a:bodyPr>
            <a:normAutofit/>
          </a:bodyPr>
          <a:lstStyle>
            <a:lvl1pPr>
              <a:defRPr sz="4000"/>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537351" y="2353388"/>
            <a:ext cx="11964416" cy="6242304"/>
          </a:xfrm>
        </p:spPr>
        <p:txBody>
          <a:bodyPr/>
          <a:lstStyle>
            <a:lvl1pPr>
              <a:defRPr sz="2800" b="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E75CC56C-CFC3-44A2-B787-50FCF53E65BB}" type="datetime4">
              <a:rPr lang="en-US" smtClean="0"/>
              <a:t>April 10, 2016</a:t>
            </a:fld>
            <a:endParaRPr lang="en-US" dirty="0"/>
          </a:p>
        </p:txBody>
      </p:sp>
      <p:sp>
        <p:nvSpPr>
          <p:cNvPr id="5"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6"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3896260533"/>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9 Title Slide">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4" y="1"/>
            <a:ext cx="13004799" cy="9753600"/>
          </a:xfrm>
          <a:prstGeom prst="rect">
            <a:avLst/>
          </a:prstGeom>
        </p:spPr>
      </p:pic>
      <p:grpSp>
        <p:nvGrpSpPr>
          <p:cNvPr id="5" name="Group 4"/>
          <p:cNvGrpSpPr/>
          <p:nvPr/>
        </p:nvGrpSpPr>
        <p:grpSpPr>
          <a:xfrm flipH="1">
            <a:off x="5722112" y="2282476"/>
            <a:ext cx="7282688" cy="3730751"/>
            <a:chOff x="662731" y="1604866"/>
            <a:chExt cx="3840480" cy="2623184"/>
          </a:xfrm>
        </p:grpSpPr>
        <p:sp>
          <p:nvSpPr>
            <p:cNvPr id="9" name="Round Single Corner Rectangle 8"/>
            <p:cNvSpPr/>
            <p:nvPr/>
          </p:nvSpPr>
          <p:spPr>
            <a:xfrm>
              <a:off x="662731" y="1604866"/>
              <a:ext cx="3840480" cy="1645920"/>
            </a:xfrm>
            <a:prstGeom prst="round1Rect">
              <a:avLst>
                <a:gd name="adj" fmla="val 5365"/>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Round Single Corner Rectangle 9"/>
            <p:cNvSpPr/>
            <p:nvPr/>
          </p:nvSpPr>
          <p:spPr>
            <a:xfrm flipV="1">
              <a:off x="662731" y="3241889"/>
              <a:ext cx="3840480" cy="986161"/>
            </a:xfrm>
            <a:prstGeom prst="round1Rect">
              <a:avLst>
                <a:gd name="adj" fmla="val 9475"/>
              </a:avLst>
            </a:prstGeom>
            <a:solidFill>
              <a:srgbClr val="FFFFFF">
                <a:alpha val="89804"/>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 name="Title 1"/>
          <p:cNvSpPr>
            <a:spLocks noGrp="1"/>
          </p:cNvSpPr>
          <p:nvPr>
            <p:ph type="ctrTitle"/>
          </p:nvPr>
        </p:nvSpPr>
        <p:spPr>
          <a:xfrm>
            <a:off x="6028126" y="2856360"/>
            <a:ext cx="6502400" cy="1560576"/>
          </a:xfrm>
        </p:spPr>
        <p:txBody>
          <a:bodyPr anchor="t">
            <a:noAutofit/>
          </a:bodyPr>
          <a:lstStyle>
            <a:lvl1pPr algn="l">
              <a:defRPr sz="4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28126" y="4936594"/>
            <a:ext cx="6502400" cy="1170432"/>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Tree>
    <p:extLst>
      <p:ext uri="{BB962C8B-B14F-4D97-AF65-F5344CB8AC3E}">
        <p14:creationId xmlns:p14="http://schemas.microsoft.com/office/powerpoint/2010/main" val="360013327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itle" preserve="1">
  <p:cSld name="14 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3004800" cy="4235509"/>
          </a:xfrm>
          <a:prstGeom prst="rect">
            <a:avLst/>
          </a:prstGeom>
        </p:spPr>
      </p:pic>
      <p:grpSp>
        <p:nvGrpSpPr>
          <p:cNvPr id="10" name="Group 9"/>
          <p:cNvGrpSpPr/>
          <p:nvPr/>
        </p:nvGrpSpPr>
        <p:grpSpPr>
          <a:xfrm>
            <a:off x="-1" y="3691488"/>
            <a:ext cx="13002544" cy="3461565"/>
            <a:chOff x="-1" y="2563756"/>
            <a:chExt cx="9142414" cy="2433913"/>
          </a:xfrm>
        </p:grpSpPr>
        <p:sp>
          <p:nvSpPr>
            <p:cNvPr id="11" name="Freeform 10"/>
            <p:cNvSpPr/>
            <p:nvPr userDrawn="1"/>
          </p:nvSpPr>
          <p:spPr>
            <a:xfrm>
              <a:off x="-1" y="2563756"/>
              <a:ext cx="9142413" cy="2323750"/>
            </a:xfrm>
            <a:custGeom>
              <a:avLst/>
              <a:gdLst>
                <a:gd name="connsiteX0" fmla="*/ 9144000 w 9160778"/>
                <a:gd name="connsiteY0" fmla="*/ 75501 h 2323750"/>
                <a:gd name="connsiteX1" fmla="*/ 8330268 w 9160778"/>
                <a:gd name="connsiteY1" fmla="*/ 0 h 2323750"/>
                <a:gd name="connsiteX2" fmla="*/ 6400800 w 9160778"/>
                <a:gd name="connsiteY2" fmla="*/ 67112 h 2323750"/>
                <a:gd name="connsiteX3" fmla="*/ 0 w 9160778"/>
                <a:gd name="connsiteY3" fmla="*/ 318782 h 2323750"/>
                <a:gd name="connsiteX4" fmla="*/ 0 w 9160778"/>
                <a:gd name="connsiteY4" fmla="*/ 2323750 h 2323750"/>
                <a:gd name="connsiteX5" fmla="*/ 9160778 w 9160778"/>
                <a:gd name="connsiteY5" fmla="*/ 2323750 h 2323750"/>
                <a:gd name="connsiteX6" fmla="*/ 9144000 w 9160778"/>
                <a:gd name="connsiteY6" fmla="*/ 75501 h 23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78" h="2323750">
                  <a:moveTo>
                    <a:pt x="9144000" y="75501"/>
                  </a:moveTo>
                  <a:lnTo>
                    <a:pt x="8330268" y="0"/>
                  </a:lnTo>
                  <a:lnTo>
                    <a:pt x="6400800" y="67112"/>
                  </a:lnTo>
                  <a:lnTo>
                    <a:pt x="0" y="318782"/>
                  </a:lnTo>
                  <a:lnTo>
                    <a:pt x="0" y="2323750"/>
                  </a:lnTo>
                  <a:lnTo>
                    <a:pt x="9160778" y="2323750"/>
                  </a:lnTo>
                  <a:lnTo>
                    <a:pt x="9144000" y="7550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userDrawn="1"/>
          </p:nvSpPr>
          <p:spPr bwMode="auto">
            <a:xfrm>
              <a:off x="8706035" y="2663301"/>
              <a:ext cx="436378" cy="2334368"/>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00000"/>
                </a:solidFill>
              </a:endParaRPr>
            </a:p>
          </p:txBody>
        </p:sp>
      </p:grpSp>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r="6155"/>
          <a:stretch/>
        </p:blipFill>
        <p:spPr>
          <a:xfrm>
            <a:off x="1" y="1215851"/>
            <a:ext cx="13002543" cy="5647561"/>
          </a:xfrm>
          <a:prstGeom prst="rect">
            <a:avLst/>
          </a:prstGeom>
        </p:spPr>
      </p:pic>
    </p:spTree>
    <p:extLst>
      <p:ext uri="{BB962C8B-B14F-4D97-AF65-F5344CB8AC3E}">
        <p14:creationId xmlns:p14="http://schemas.microsoft.com/office/powerpoint/2010/main" val="1088080623"/>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13 Title Slide">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0"/>
            <a:ext cx="13004800" cy="4145280"/>
          </a:xfrm>
          <a:prstGeom prst="rect">
            <a:avLst/>
          </a:prstGeom>
        </p:spPr>
      </p:pic>
      <p:grpSp>
        <p:nvGrpSpPr>
          <p:cNvPr id="10" name="Group 9"/>
          <p:cNvGrpSpPr/>
          <p:nvPr/>
        </p:nvGrpSpPr>
        <p:grpSpPr>
          <a:xfrm>
            <a:off x="-1" y="3691488"/>
            <a:ext cx="13002544" cy="3461565"/>
            <a:chOff x="-1" y="2563756"/>
            <a:chExt cx="9142414" cy="2433913"/>
          </a:xfrm>
        </p:grpSpPr>
        <p:sp>
          <p:nvSpPr>
            <p:cNvPr id="11" name="Freeform 10"/>
            <p:cNvSpPr/>
            <p:nvPr userDrawn="1"/>
          </p:nvSpPr>
          <p:spPr>
            <a:xfrm>
              <a:off x="-1" y="2563756"/>
              <a:ext cx="9142413" cy="2323750"/>
            </a:xfrm>
            <a:custGeom>
              <a:avLst/>
              <a:gdLst>
                <a:gd name="connsiteX0" fmla="*/ 9144000 w 9160778"/>
                <a:gd name="connsiteY0" fmla="*/ 75501 h 2323750"/>
                <a:gd name="connsiteX1" fmla="*/ 8330268 w 9160778"/>
                <a:gd name="connsiteY1" fmla="*/ 0 h 2323750"/>
                <a:gd name="connsiteX2" fmla="*/ 6400800 w 9160778"/>
                <a:gd name="connsiteY2" fmla="*/ 67112 h 2323750"/>
                <a:gd name="connsiteX3" fmla="*/ 0 w 9160778"/>
                <a:gd name="connsiteY3" fmla="*/ 318782 h 2323750"/>
                <a:gd name="connsiteX4" fmla="*/ 0 w 9160778"/>
                <a:gd name="connsiteY4" fmla="*/ 2323750 h 2323750"/>
                <a:gd name="connsiteX5" fmla="*/ 9160778 w 9160778"/>
                <a:gd name="connsiteY5" fmla="*/ 2323750 h 2323750"/>
                <a:gd name="connsiteX6" fmla="*/ 9144000 w 9160778"/>
                <a:gd name="connsiteY6" fmla="*/ 75501 h 23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78" h="2323750">
                  <a:moveTo>
                    <a:pt x="9144000" y="75501"/>
                  </a:moveTo>
                  <a:lnTo>
                    <a:pt x="8330268" y="0"/>
                  </a:lnTo>
                  <a:lnTo>
                    <a:pt x="6400800" y="67112"/>
                  </a:lnTo>
                  <a:lnTo>
                    <a:pt x="0" y="318782"/>
                  </a:lnTo>
                  <a:lnTo>
                    <a:pt x="0" y="2323750"/>
                  </a:lnTo>
                  <a:lnTo>
                    <a:pt x="9160778" y="2323750"/>
                  </a:lnTo>
                  <a:lnTo>
                    <a:pt x="9144000" y="7550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3" name="Rectangle 12"/>
            <p:cNvSpPr/>
            <p:nvPr userDrawn="1"/>
          </p:nvSpPr>
          <p:spPr bwMode="auto">
            <a:xfrm>
              <a:off x="8706035" y="2663301"/>
              <a:ext cx="436378" cy="2334368"/>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00000"/>
                </a:solidFill>
              </a:endParaRPr>
            </a:p>
          </p:txBody>
        </p:sp>
      </p:grpSp>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r="6155"/>
          <a:stretch/>
        </p:blipFill>
        <p:spPr>
          <a:xfrm>
            <a:off x="1" y="1215851"/>
            <a:ext cx="13002543" cy="5647561"/>
          </a:xfrm>
          <a:prstGeom prst="rect">
            <a:avLst/>
          </a:prstGeom>
        </p:spPr>
      </p:pic>
    </p:spTree>
    <p:extLst>
      <p:ext uri="{BB962C8B-B14F-4D97-AF65-F5344CB8AC3E}">
        <p14:creationId xmlns:p14="http://schemas.microsoft.com/office/powerpoint/2010/main" val="1970665667"/>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15 Title Slide">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 y="-1"/>
            <a:ext cx="13004803" cy="4687777"/>
          </a:xfrm>
          <a:prstGeom prst="rect">
            <a:avLst/>
          </a:prstGeom>
        </p:spPr>
      </p:pic>
      <p:grpSp>
        <p:nvGrpSpPr>
          <p:cNvPr id="9" name="Group 8"/>
          <p:cNvGrpSpPr/>
          <p:nvPr/>
        </p:nvGrpSpPr>
        <p:grpSpPr>
          <a:xfrm>
            <a:off x="-1" y="3691488"/>
            <a:ext cx="13002544" cy="3461565"/>
            <a:chOff x="-1" y="2563756"/>
            <a:chExt cx="9142414" cy="2433913"/>
          </a:xfrm>
        </p:grpSpPr>
        <p:sp>
          <p:nvSpPr>
            <p:cNvPr id="11" name="Freeform 10"/>
            <p:cNvSpPr/>
            <p:nvPr userDrawn="1"/>
          </p:nvSpPr>
          <p:spPr>
            <a:xfrm>
              <a:off x="-1" y="2563756"/>
              <a:ext cx="9142413" cy="2323750"/>
            </a:xfrm>
            <a:custGeom>
              <a:avLst/>
              <a:gdLst>
                <a:gd name="connsiteX0" fmla="*/ 9144000 w 9160778"/>
                <a:gd name="connsiteY0" fmla="*/ 75501 h 2323750"/>
                <a:gd name="connsiteX1" fmla="*/ 8330268 w 9160778"/>
                <a:gd name="connsiteY1" fmla="*/ 0 h 2323750"/>
                <a:gd name="connsiteX2" fmla="*/ 6400800 w 9160778"/>
                <a:gd name="connsiteY2" fmla="*/ 67112 h 2323750"/>
                <a:gd name="connsiteX3" fmla="*/ 0 w 9160778"/>
                <a:gd name="connsiteY3" fmla="*/ 318782 h 2323750"/>
                <a:gd name="connsiteX4" fmla="*/ 0 w 9160778"/>
                <a:gd name="connsiteY4" fmla="*/ 2323750 h 2323750"/>
                <a:gd name="connsiteX5" fmla="*/ 9160778 w 9160778"/>
                <a:gd name="connsiteY5" fmla="*/ 2323750 h 2323750"/>
                <a:gd name="connsiteX6" fmla="*/ 9144000 w 9160778"/>
                <a:gd name="connsiteY6" fmla="*/ 75501 h 23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78" h="2323750">
                  <a:moveTo>
                    <a:pt x="9144000" y="75501"/>
                  </a:moveTo>
                  <a:lnTo>
                    <a:pt x="8330268" y="0"/>
                  </a:lnTo>
                  <a:lnTo>
                    <a:pt x="6400800" y="67112"/>
                  </a:lnTo>
                  <a:lnTo>
                    <a:pt x="0" y="318782"/>
                  </a:lnTo>
                  <a:lnTo>
                    <a:pt x="0" y="2323750"/>
                  </a:lnTo>
                  <a:lnTo>
                    <a:pt x="9160778" y="2323750"/>
                  </a:lnTo>
                  <a:lnTo>
                    <a:pt x="9144000" y="7550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5" name="Rectangle 14"/>
            <p:cNvSpPr/>
            <p:nvPr userDrawn="1"/>
          </p:nvSpPr>
          <p:spPr bwMode="auto">
            <a:xfrm>
              <a:off x="8706035" y="2663301"/>
              <a:ext cx="436378" cy="2334368"/>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00000"/>
                </a:solidFill>
              </a:endParaRPr>
            </a:p>
          </p:txBody>
        </p:sp>
      </p:grpSp>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13" name="Picture 12"/>
          <p:cNvPicPr>
            <a:picLocks noChangeAspect="1"/>
          </p:cNvPicPr>
          <p:nvPr/>
        </p:nvPicPr>
        <p:blipFill rotWithShape="1">
          <a:blip r:embed="rId4" cstate="print">
            <a:extLst>
              <a:ext uri="{28A0092B-C50C-407E-A947-70E740481C1C}">
                <a14:useLocalDpi xmlns:a14="http://schemas.microsoft.com/office/drawing/2010/main"/>
              </a:ext>
            </a:extLst>
          </a:blip>
          <a:srcRect r="6155"/>
          <a:stretch/>
        </p:blipFill>
        <p:spPr>
          <a:xfrm>
            <a:off x="1" y="1215851"/>
            <a:ext cx="13002543" cy="5647561"/>
          </a:xfrm>
          <a:prstGeom prst="rect">
            <a:avLst/>
          </a:prstGeom>
        </p:spPr>
      </p:pic>
    </p:spTree>
    <p:extLst>
      <p:ext uri="{BB962C8B-B14F-4D97-AF65-F5344CB8AC3E}">
        <p14:creationId xmlns:p14="http://schemas.microsoft.com/office/powerpoint/2010/main" val="141833771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12 Title Slide">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 y="-2"/>
            <a:ext cx="13004800" cy="4294295"/>
          </a:xfrm>
          <a:prstGeom prst="rect">
            <a:avLst/>
          </a:prstGeom>
        </p:spPr>
      </p:pic>
      <p:grpSp>
        <p:nvGrpSpPr>
          <p:cNvPr id="33" name="Group 32"/>
          <p:cNvGrpSpPr/>
          <p:nvPr/>
        </p:nvGrpSpPr>
        <p:grpSpPr>
          <a:xfrm>
            <a:off x="-1" y="3691488"/>
            <a:ext cx="13002544" cy="3461565"/>
            <a:chOff x="-1" y="2563756"/>
            <a:chExt cx="9142414" cy="2433913"/>
          </a:xfrm>
        </p:grpSpPr>
        <p:sp>
          <p:nvSpPr>
            <p:cNvPr id="34" name="Freeform 33"/>
            <p:cNvSpPr/>
            <p:nvPr userDrawn="1"/>
          </p:nvSpPr>
          <p:spPr>
            <a:xfrm>
              <a:off x="-1" y="2563756"/>
              <a:ext cx="9142413" cy="2323750"/>
            </a:xfrm>
            <a:custGeom>
              <a:avLst/>
              <a:gdLst>
                <a:gd name="connsiteX0" fmla="*/ 9144000 w 9160778"/>
                <a:gd name="connsiteY0" fmla="*/ 75501 h 2323750"/>
                <a:gd name="connsiteX1" fmla="*/ 8330268 w 9160778"/>
                <a:gd name="connsiteY1" fmla="*/ 0 h 2323750"/>
                <a:gd name="connsiteX2" fmla="*/ 6400800 w 9160778"/>
                <a:gd name="connsiteY2" fmla="*/ 67112 h 2323750"/>
                <a:gd name="connsiteX3" fmla="*/ 0 w 9160778"/>
                <a:gd name="connsiteY3" fmla="*/ 318782 h 2323750"/>
                <a:gd name="connsiteX4" fmla="*/ 0 w 9160778"/>
                <a:gd name="connsiteY4" fmla="*/ 2323750 h 2323750"/>
                <a:gd name="connsiteX5" fmla="*/ 9160778 w 9160778"/>
                <a:gd name="connsiteY5" fmla="*/ 2323750 h 2323750"/>
                <a:gd name="connsiteX6" fmla="*/ 9144000 w 9160778"/>
                <a:gd name="connsiteY6" fmla="*/ 75501 h 23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78" h="2323750">
                  <a:moveTo>
                    <a:pt x="9144000" y="75501"/>
                  </a:moveTo>
                  <a:lnTo>
                    <a:pt x="8330268" y="0"/>
                  </a:lnTo>
                  <a:lnTo>
                    <a:pt x="6400800" y="67112"/>
                  </a:lnTo>
                  <a:lnTo>
                    <a:pt x="0" y="318782"/>
                  </a:lnTo>
                  <a:lnTo>
                    <a:pt x="0" y="2323750"/>
                  </a:lnTo>
                  <a:lnTo>
                    <a:pt x="9160778" y="2323750"/>
                  </a:lnTo>
                  <a:lnTo>
                    <a:pt x="9144000" y="7550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35" name="Rectangle 34"/>
            <p:cNvSpPr/>
            <p:nvPr userDrawn="1"/>
          </p:nvSpPr>
          <p:spPr bwMode="auto">
            <a:xfrm>
              <a:off x="8706035" y="2663301"/>
              <a:ext cx="436378" cy="2334368"/>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00000"/>
                </a:solidFill>
              </a:endParaRPr>
            </a:p>
          </p:txBody>
        </p:sp>
      </p:grpSp>
      <p:pic>
        <p:nvPicPr>
          <p:cNvPr id="37" name="Picture 36"/>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1" name="Picture 10"/>
          <p:cNvPicPr>
            <a:picLocks noChangeAspect="1"/>
          </p:cNvPicPr>
          <p:nvPr/>
        </p:nvPicPr>
        <p:blipFill rotWithShape="1">
          <a:blip r:embed="rId4" cstate="print">
            <a:extLst>
              <a:ext uri="{28A0092B-C50C-407E-A947-70E740481C1C}">
                <a14:useLocalDpi xmlns:a14="http://schemas.microsoft.com/office/drawing/2010/main"/>
              </a:ext>
            </a:extLst>
          </a:blip>
          <a:srcRect r="6155"/>
          <a:stretch/>
        </p:blipFill>
        <p:spPr>
          <a:xfrm>
            <a:off x="1" y="1215851"/>
            <a:ext cx="13002543" cy="5647561"/>
          </a:xfrm>
          <a:prstGeom prst="rect">
            <a:avLst/>
          </a:prstGeom>
        </p:spPr>
      </p:pic>
    </p:spTree>
    <p:extLst>
      <p:ext uri="{BB962C8B-B14F-4D97-AF65-F5344CB8AC3E}">
        <p14:creationId xmlns:p14="http://schemas.microsoft.com/office/powerpoint/2010/main" val="395436772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1 Title Slide">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flipH="1">
            <a:off x="0" y="1"/>
            <a:ext cx="13004800" cy="8487107"/>
          </a:xfrm>
          <a:prstGeom prst="rect">
            <a:avLst/>
          </a:prstGeom>
        </p:spPr>
      </p:pic>
      <p:grpSp>
        <p:nvGrpSpPr>
          <p:cNvPr id="9" name="Group 8"/>
          <p:cNvGrpSpPr/>
          <p:nvPr/>
        </p:nvGrpSpPr>
        <p:grpSpPr>
          <a:xfrm>
            <a:off x="-1" y="5533835"/>
            <a:ext cx="13002544" cy="3461565"/>
            <a:chOff x="-1" y="2563756"/>
            <a:chExt cx="9142414" cy="2433913"/>
          </a:xfrm>
        </p:grpSpPr>
        <p:sp>
          <p:nvSpPr>
            <p:cNvPr id="15" name="Freeform 14"/>
            <p:cNvSpPr/>
            <p:nvPr userDrawn="1"/>
          </p:nvSpPr>
          <p:spPr>
            <a:xfrm>
              <a:off x="-1" y="2563756"/>
              <a:ext cx="9142413" cy="2323750"/>
            </a:xfrm>
            <a:custGeom>
              <a:avLst/>
              <a:gdLst>
                <a:gd name="connsiteX0" fmla="*/ 9144000 w 9160778"/>
                <a:gd name="connsiteY0" fmla="*/ 75501 h 2323750"/>
                <a:gd name="connsiteX1" fmla="*/ 8330268 w 9160778"/>
                <a:gd name="connsiteY1" fmla="*/ 0 h 2323750"/>
                <a:gd name="connsiteX2" fmla="*/ 6400800 w 9160778"/>
                <a:gd name="connsiteY2" fmla="*/ 67112 h 2323750"/>
                <a:gd name="connsiteX3" fmla="*/ 0 w 9160778"/>
                <a:gd name="connsiteY3" fmla="*/ 318782 h 2323750"/>
                <a:gd name="connsiteX4" fmla="*/ 0 w 9160778"/>
                <a:gd name="connsiteY4" fmla="*/ 2323750 h 2323750"/>
                <a:gd name="connsiteX5" fmla="*/ 9160778 w 9160778"/>
                <a:gd name="connsiteY5" fmla="*/ 2323750 h 2323750"/>
                <a:gd name="connsiteX6" fmla="*/ 9144000 w 9160778"/>
                <a:gd name="connsiteY6" fmla="*/ 75501 h 2323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0778" h="2323750">
                  <a:moveTo>
                    <a:pt x="9144000" y="75501"/>
                  </a:moveTo>
                  <a:lnTo>
                    <a:pt x="8330268" y="0"/>
                  </a:lnTo>
                  <a:lnTo>
                    <a:pt x="6400800" y="67112"/>
                  </a:lnTo>
                  <a:lnTo>
                    <a:pt x="0" y="318782"/>
                  </a:lnTo>
                  <a:lnTo>
                    <a:pt x="0" y="2323750"/>
                  </a:lnTo>
                  <a:lnTo>
                    <a:pt x="9160778" y="2323750"/>
                  </a:lnTo>
                  <a:lnTo>
                    <a:pt x="9144000" y="75501"/>
                  </a:lnTo>
                  <a:close/>
                </a:path>
              </a:pathLst>
            </a:cu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FFFFFF"/>
                </a:solidFill>
              </a:endParaRPr>
            </a:p>
          </p:txBody>
        </p:sp>
        <p:sp>
          <p:nvSpPr>
            <p:cNvPr id="16" name="Rectangle 15"/>
            <p:cNvSpPr/>
            <p:nvPr userDrawn="1"/>
          </p:nvSpPr>
          <p:spPr bwMode="auto">
            <a:xfrm>
              <a:off x="8706035" y="2663301"/>
              <a:ext cx="436378" cy="2334368"/>
            </a:xfrm>
            <a:prstGeom prst="rect">
              <a:avLst/>
            </a:prstGeom>
            <a:solidFill>
              <a:schemeClr val="bg1"/>
            </a:solidFill>
            <a:ln>
              <a:noFill/>
            </a:ln>
          </p:spPr>
          <p:txBody>
            <a:bodyPr vert="horz" wrap="square" lIns="91440" tIns="45720" rIns="91440" bIns="45720" numCol="1" rtlCol="0" anchor="t" anchorCtr="0" compatLnSpc="1">
              <a:prstTxWarp prst="textNoShape">
                <a:avLst/>
              </a:prstTxWarp>
            </a:bodyPr>
            <a:lstStyle/>
            <a:p>
              <a:pPr algn="ctr"/>
              <a:endParaRPr lang="en-US">
                <a:solidFill>
                  <a:srgbClr val="000000"/>
                </a:solidFill>
              </a:endParaRPr>
            </a:p>
          </p:txBody>
        </p:sp>
      </p:gr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bg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4" name="Picture 13"/>
          <p:cNvPicPr>
            <a:picLocks noChangeAspect="1"/>
          </p:cNvPicPr>
          <p:nvPr/>
        </p:nvPicPr>
        <p:blipFill rotWithShape="1">
          <a:blip r:embed="rId4" cstate="print">
            <a:extLst>
              <a:ext uri="{28A0092B-C50C-407E-A947-70E740481C1C}">
                <a14:useLocalDpi xmlns:a14="http://schemas.microsoft.com/office/drawing/2010/main"/>
              </a:ext>
            </a:extLst>
          </a:blip>
          <a:srcRect r="6155"/>
          <a:stretch/>
        </p:blipFill>
        <p:spPr>
          <a:xfrm>
            <a:off x="1" y="3053376"/>
            <a:ext cx="13002543" cy="5647561"/>
          </a:xfrm>
          <a:prstGeom prst="rect">
            <a:avLst/>
          </a:prstGeom>
        </p:spPr>
      </p:pic>
    </p:spTree>
    <p:extLst>
      <p:ext uri="{BB962C8B-B14F-4D97-AF65-F5344CB8AC3E}">
        <p14:creationId xmlns:p14="http://schemas.microsoft.com/office/powerpoint/2010/main" val="35973458"/>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16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a:ext>
            </a:extLst>
          </a:blip>
          <a:srcRect l="2166" t="10627" r="6600" b="16597"/>
          <a:stretch/>
        </p:blipFill>
        <p:spPr>
          <a:xfrm>
            <a:off x="0" y="684107"/>
            <a:ext cx="13004800" cy="4684888"/>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a:ext>
            </a:extLst>
          </a:blip>
          <a:srcRect l="2166" t="10627" r="6600" b="16597"/>
          <a:stretch/>
        </p:blipFill>
        <p:spPr>
          <a:xfrm>
            <a:off x="0" y="684107"/>
            <a:ext cx="13004800" cy="4684888"/>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a:ext>
            </a:extLst>
          </a:blip>
          <a:srcRect l="2166" t="10627" r="6600" b="16597"/>
          <a:stretch/>
        </p:blipFill>
        <p:spPr>
          <a:xfrm>
            <a:off x="0" y="684107"/>
            <a:ext cx="13004800" cy="4684888"/>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a:ext>
            </a:extLst>
          </a:blip>
          <a:srcRect l="2166" t="10627" r="6600" b="16597"/>
          <a:stretch/>
        </p:blipFill>
        <p:spPr>
          <a:xfrm>
            <a:off x="0" y="684107"/>
            <a:ext cx="13004800" cy="4684888"/>
          </a:xfrm>
          <a:prstGeom prst="rect">
            <a:avLst/>
          </a:prstGeom>
        </p:spPr>
      </p:pic>
      <p:pic>
        <p:nvPicPr>
          <p:cNvPr id="14" name="Picture 13"/>
          <p:cNvPicPr>
            <a:picLocks noChangeAspect="1"/>
          </p:cNvPicPr>
          <p:nvPr/>
        </p:nvPicPr>
        <p:blipFill rotWithShape="1">
          <a:blip r:embed="rId7" cstate="print">
            <a:extLst>
              <a:ext uri="{28A0092B-C50C-407E-A947-70E740481C1C}">
                <a14:useLocalDpi xmlns:a14="http://schemas.microsoft.com/office/drawing/2010/main"/>
              </a:ext>
            </a:extLst>
          </a:blip>
          <a:srcRect l="2166" t="10627" r="6600" b="16597"/>
          <a:stretch/>
        </p:blipFill>
        <p:spPr>
          <a:xfrm>
            <a:off x="0" y="684107"/>
            <a:ext cx="13004800" cy="4684888"/>
          </a:xfrm>
          <a:prstGeom prst="rect">
            <a:avLst/>
          </a:prstGeom>
        </p:spPr>
      </p:pic>
    </p:spTree>
    <p:extLst>
      <p:ext uri="{BB962C8B-B14F-4D97-AF65-F5344CB8AC3E}">
        <p14:creationId xmlns:p14="http://schemas.microsoft.com/office/powerpoint/2010/main" val="3970469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par>
                                <p:cTn id="8" presetID="22" presetClass="entr" presetSubtype="8" fill="hold" nodeType="withEffect">
                                  <p:stCondLst>
                                    <p:cond delay="40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2000"/>
                                        <p:tgtEl>
                                          <p:spTgt spid="5"/>
                                        </p:tgtEl>
                                      </p:cBhvr>
                                    </p:animEffect>
                                  </p:childTnLst>
                                </p:cTn>
                              </p:par>
                              <p:par>
                                <p:cTn id="11" presetID="22" presetClass="entr" presetSubtype="8" fill="hold" nodeType="withEffect">
                                  <p:stCondLst>
                                    <p:cond delay="80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2000"/>
                                        <p:tgtEl>
                                          <p:spTgt spid="6"/>
                                        </p:tgtEl>
                                      </p:cBhvr>
                                    </p:animEffect>
                                  </p:childTnLst>
                                </p:cTn>
                              </p:par>
                              <p:par>
                                <p:cTn id="14" presetID="22" presetClass="entr" presetSubtype="8" fill="hold" nodeType="withEffect">
                                  <p:stCondLst>
                                    <p:cond delay="120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2000"/>
                                        <p:tgtEl>
                                          <p:spTgt spid="8"/>
                                        </p:tgtEl>
                                      </p:cBhvr>
                                    </p:animEffect>
                                  </p:childTnLst>
                                </p:cTn>
                              </p:par>
                              <p:par>
                                <p:cTn id="17" presetID="22" presetClass="entr" presetSubtype="8" fill="hold" nodeType="withEffect">
                                  <p:stCondLst>
                                    <p:cond delay="160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itle" preserve="1">
  <p:cSld name="17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206" y="1201924"/>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19" name="Picture 18"/>
          <p:cNvPicPr>
            <a:picLocks noChangeAspect="1"/>
          </p:cNvPicPr>
          <p:nvPr/>
        </p:nvPicPr>
        <p:blipFill rotWithShape="1">
          <a:blip r:embed="rId3" cstate="print">
            <a:extLst>
              <a:ext uri="{28A0092B-C50C-407E-A947-70E740481C1C}">
                <a14:useLocalDpi xmlns:a14="http://schemas.microsoft.com/office/drawing/2010/main"/>
              </a:ext>
            </a:extLst>
          </a:blip>
          <a:srcRect l="12205" t="13475" r="5828" b="22443"/>
          <a:stretch/>
        </p:blipFill>
        <p:spPr>
          <a:xfrm>
            <a:off x="0" y="4355253"/>
            <a:ext cx="13004800" cy="4154313"/>
          </a:xfrm>
          <a:prstGeom prst="rect">
            <a:avLst/>
          </a:prstGeom>
        </p:spPr>
      </p:pic>
      <p:pic>
        <p:nvPicPr>
          <p:cNvPr id="20" name="Picture 19"/>
          <p:cNvPicPr>
            <a:picLocks noChangeAspect="1"/>
          </p:cNvPicPr>
          <p:nvPr/>
        </p:nvPicPr>
        <p:blipFill rotWithShape="1">
          <a:blip r:embed="rId4" cstate="print">
            <a:extLst>
              <a:ext uri="{28A0092B-C50C-407E-A947-70E740481C1C}">
                <a14:useLocalDpi xmlns:a14="http://schemas.microsoft.com/office/drawing/2010/main"/>
              </a:ext>
            </a:extLst>
          </a:blip>
          <a:srcRect l="12205" t="13475" r="5828" b="22443"/>
          <a:stretch/>
        </p:blipFill>
        <p:spPr>
          <a:xfrm>
            <a:off x="0" y="4355253"/>
            <a:ext cx="13004800" cy="4154313"/>
          </a:xfrm>
          <a:prstGeom prst="rect">
            <a:avLst/>
          </a:prstGeom>
        </p:spPr>
      </p:pic>
      <p:pic>
        <p:nvPicPr>
          <p:cNvPr id="21" name="Picture 20"/>
          <p:cNvPicPr>
            <a:picLocks noChangeAspect="1"/>
          </p:cNvPicPr>
          <p:nvPr/>
        </p:nvPicPr>
        <p:blipFill rotWithShape="1">
          <a:blip r:embed="rId5" cstate="print">
            <a:extLst>
              <a:ext uri="{28A0092B-C50C-407E-A947-70E740481C1C}">
                <a14:useLocalDpi xmlns:a14="http://schemas.microsoft.com/office/drawing/2010/main"/>
              </a:ext>
            </a:extLst>
          </a:blip>
          <a:srcRect l="12205" t="13475" r="5828" b="22443"/>
          <a:stretch/>
        </p:blipFill>
        <p:spPr>
          <a:xfrm>
            <a:off x="0" y="4355253"/>
            <a:ext cx="13004800" cy="4154313"/>
          </a:xfrm>
          <a:prstGeom prst="rect">
            <a:avLst/>
          </a:prstGeom>
        </p:spPr>
      </p:pic>
      <p:pic>
        <p:nvPicPr>
          <p:cNvPr id="22" name="Picture 21"/>
          <p:cNvPicPr>
            <a:picLocks noChangeAspect="1"/>
          </p:cNvPicPr>
          <p:nvPr/>
        </p:nvPicPr>
        <p:blipFill rotWithShape="1">
          <a:blip r:embed="rId6" cstate="print">
            <a:extLst>
              <a:ext uri="{28A0092B-C50C-407E-A947-70E740481C1C}">
                <a14:useLocalDpi xmlns:a14="http://schemas.microsoft.com/office/drawing/2010/main"/>
              </a:ext>
            </a:extLst>
          </a:blip>
          <a:srcRect l="12205" t="13475" r="5828" b="22443"/>
          <a:stretch/>
        </p:blipFill>
        <p:spPr>
          <a:xfrm>
            <a:off x="0" y="4355254"/>
            <a:ext cx="13004800" cy="4154311"/>
          </a:xfrm>
          <a:prstGeom prst="rect">
            <a:avLst/>
          </a:prstGeom>
        </p:spPr>
      </p:pic>
      <p:pic>
        <p:nvPicPr>
          <p:cNvPr id="23" name="Picture 22"/>
          <p:cNvPicPr>
            <a:picLocks noChangeAspect="1"/>
          </p:cNvPicPr>
          <p:nvPr/>
        </p:nvPicPr>
        <p:blipFill rotWithShape="1">
          <a:blip r:embed="rId7" cstate="print">
            <a:extLst>
              <a:ext uri="{28A0092B-C50C-407E-A947-70E740481C1C}">
                <a14:useLocalDpi xmlns:a14="http://schemas.microsoft.com/office/drawing/2010/main"/>
              </a:ext>
            </a:extLst>
          </a:blip>
          <a:srcRect l="12205" t="13475" r="5828" b="22443"/>
          <a:stretch/>
        </p:blipFill>
        <p:spPr>
          <a:xfrm>
            <a:off x="0" y="4355253"/>
            <a:ext cx="13004800" cy="4154313"/>
          </a:xfrm>
          <a:prstGeom prst="rect">
            <a:avLst/>
          </a:prstGeom>
        </p:spPr>
      </p:pic>
      <p:sp>
        <p:nvSpPr>
          <p:cNvPr id="3" name="Subtitle 2"/>
          <p:cNvSpPr>
            <a:spLocks noGrp="1"/>
          </p:cNvSpPr>
          <p:nvPr>
            <p:ph type="subTitle" idx="1"/>
          </p:nvPr>
        </p:nvSpPr>
        <p:spPr>
          <a:xfrm>
            <a:off x="480206" y="34816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spTree>
    <p:extLst>
      <p:ext uri="{BB962C8B-B14F-4D97-AF65-F5344CB8AC3E}">
        <p14:creationId xmlns:p14="http://schemas.microsoft.com/office/powerpoint/2010/main" val="335953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2000"/>
                                        <p:tgtEl>
                                          <p:spTgt spid="19"/>
                                        </p:tgtEl>
                                      </p:cBhvr>
                                    </p:animEffect>
                                  </p:childTnLst>
                                </p:cTn>
                              </p:par>
                              <p:par>
                                <p:cTn id="8" presetID="22" presetClass="entr" presetSubtype="8" fill="hold" nodeType="withEffect">
                                  <p:stCondLst>
                                    <p:cond delay="40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2000"/>
                                        <p:tgtEl>
                                          <p:spTgt spid="20"/>
                                        </p:tgtEl>
                                      </p:cBhvr>
                                    </p:animEffect>
                                  </p:childTnLst>
                                </p:cTn>
                              </p:par>
                              <p:par>
                                <p:cTn id="11" presetID="22" presetClass="entr" presetSubtype="8" fill="hold" nodeType="withEffect">
                                  <p:stCondLst>
                                    <p:cond delay="80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2000"/>
                                        <p:tgtEl>
                                          <p:spTgt spid="21"/>
                                        </p:tgtEl>
                                      </p:cBhvr>
                                    </p:animEffect>
                                  </p:childTnLst>
                                </p:cTn>
                              </p:par>
                              <p:par>
                                <p:cTn id="14" presetID="22" presetClass="entr" presetSubtype="8" fill="hold" nodeType="withEffect">
                                  <p:stCondLst>
                                    <p:cond delay="120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2000"/>
                                        <p:tgtEl>
                                          <p:spTgt spid="22"/>
                                        </p:tgtEl>
                                      </p:cBhvr>
                                    </p:animEffect>
                                  </p:childTnLst>
                                </p:cTn>
                              </p:par>
                              <p:par>
                                <p:cTn id="17" presetID="22" presetClass="entr" presetSubtype="8" fill="hold" nodeType="withEffect">
                                  <p:stCondLst>
                                    <p:cond delay="160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itle" preserve="1">
  <p:cSld name="18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80206" y="5473225"/>
            <a:ext cx="10403840" cy="2080768"/>
          </a:xfrm>
        </p:spPr>
        <p:txBody>
          <a:bodyPr anchor="t">
            <a:noAutofit/>
          </a:bodyPr>
          <a:lstStyle>
            <a:lvl1pPr algn="l">
              <a:defRPr sz="68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480206" y="7752981"/>
            <a:ext cx="7802880" cy="1300480"/>
          </a:xfrm>
        </p:spPr>
        <p:txBody>
          <a:bodyPr>
            <a:noAutofit/>
          </a:bodyPr>
          <a:lstStyle>
            <a:lvl1pPr marL="0" indent="0" algn="l">
              <a:spcAft>
                <a:spcPts val="0"/>
              </a:spcAft>
              <a:buNone/>
              <a:defRPr sz="240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pic>
        <p:nvPicPr>
          <p:cNvPr id="12" name="Picture 1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pic>
        <p:nvPicPr>
          <p:cNvPr id="13" name="Picture 12"/>
          <p:cNvPicPr>
            <a:picLocks noChangeAspect="1"/>
          </p:cNvPicPr>
          <p:nvPr/>
        </p:nvPicPr>
        <p:blipFill rotWithShape="1">
          <a:blip r:embed="rId3" cstate="print">
            <a:extLst>
              <a:ext uri="{28A0092B-C50C-407E-A947-70E740481C1C}">
                <a14:useLocalDpi xmlns:a14="http://schemas.microsoft.com/office/drawing/2010/main"/>
              </a:ext>
            </a:extLst>
          </a:blip>
          <a:srcRect l="8233" t="39105" r="19304" b="19654"/>
          <a:stretch/>
        </p:blipFill>
        <p:spPr>
          <a:xfrm>
            <a:off x="0" y="0"/>
            <a:ext cx="13004800" cy="5368996"/>
          </a:xfrm>
          <a:prstGeom prst="rect">
            <a:avLst/>
          </a:prstGeom>
        </p:spPr>
      </p:pic>
      <p:pic>
        <p:nvPicPr>
          <p:cNvPr id="15" name="Picture 14"/>
          <p:cNvPicPr>
            <a:picLocks noChangeAspect="1"/>
          </p:cNvPicPr>
          <p:nvPr/>
        </p:nvPicPr>
        <p:blipFill rotWithShape="1">
          <a:blip r:embed="rId4" cstate="print">
            <a:extLst>
              <a:ext uri="{28A0092B-C50C-407E-A947-70E740481C1C}">
                <a14:useLocalDpi xmlns:a14="http://schemas.microsoft.com/office/drawing/2010/main"/>
              </a:ext>
            </a:extLst>
          </a:blip>
          <a:srcRect l="8233" t="39105" r="19304" b="19654"/>
          <a:stretch/>
        </p:blipFill>
        <p:spPr>
          <a:xfrm>
            <a:off x="0" y="0"/>
            <a:ext cx="13004800" cy="5368996"/>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a:ext>
            </a:extLst>
          </a:blip>
          <a:srcRect l="8233" t="39105" r="19304" b="19654"/>
          <a:stretch/>
        </p:blipFill>
        <p:spPr>
          <a:xfrm>
            <a:off x="0" y="0"/>
            <a:ext cx="13004800" cy="5368996"/>
          </a:xfrm>
          <a:prstGeom prst="rect">
            <a:avLst/>
          </a:prstGeom>
        </p:spPr>
      </p:pic>
      <p:pic>
        <p:nvPicPr>
          <p:cNvPr id="17" name="Picture 16"/>
          <p:cNvPicPr>
            <a:picLocks noChangeAspect="1"/>
          </p:cNvPicPr>
          <p:nvPr/>
        </p:nvPicPr>
        <p:blipFill rotWithShape="1">
          <a:blip r:embed="rId6" cstate="print">
            <a:extLst>
              <a:ext uri="{28A0092B-C50C-407E-A947-70E740481C1C}">
                <a14:useLocalDpi xmlns:a14="http://schemas.microsoft.com/office/drawing/2010/main"/>
              </a:ext>
            </a:extLst>
          </a:blip>
          <a:srcRect l="8233" t="39105" r="19304" b="19654"/>
          <a:stretch/>
        </p:blipFill>
        <p:spPr>
          <a:xfrm>
            <a:off x="0" y="0"/>
            <a:ext cx="13004800" cy="5368996"/>
          </a:xfrm>
          <a:prstGeom prst="rect">
            <a:avLst/>
          </a:prstGeom>
        </p:spPr>
      </p:pic>
      <p:pic>
        <p:nvPicPr>
          <p:cNvPr id="22" name="Picture 21"/>
          <p:cNvPicPr>
            <a:picLocks noChangeAspect="1"/>
          </p:cNvPicPr>
          <p:nvPr/>
        </p:nvPicPr>
        <p:blipFill rotWithShape="1">
          <a:blip r:embed="rId7" cstate="print">
            <a:extLst>
              <a:ext uri="{28A0092B-C50C-407E-A947-70E740481C1C}">
                <a14:useLocalDpi xmlns:a14="http://schemas.microsoft.com/office/drawing/2010/main"/>
              </a:ext>
            </a:extLst>
          </a:blip>
          <a:srcRect l="8233" t="39105" r="19304" b="19654"/>
          <a:stretch/>
        </p:blipFill>
        <p:spPr>
          <a:xfrm>
            <a:off x="0" y="0"/>
            <a:ext cx="13004800" cy="5368996"/>
          </a:xfrm>
          <a:prstGeom prst="rect">
            <a:avLst/>
          </a:prstGeom>
        </p:spPr>
      </p:pic>
    </p:spTree>
    <p:extLst>
      <p:ext uri="{BB962C8B-B14F-4D97-AF65-F5344CB8AC3E}">
        <p14:creationId xmlns:p14="http://schemas.microsoft.com/office/powerpoint/2010/main" val="127272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2000"/>
                                        <p:tgtEl>
                                          <p:spTgt spid="13"/>
                                        </p:tgtEl>
                                      </p:cBhvr>
                                    </p:animEffect>
                                  </p:childTnLst>
                                </p:cTn>
                              </p:par>
                              <p:par>
                                <p:cTn id="8" presetID="22" presetClass="entr" presetSubtype="8" fill="hold" nodeType="withEffect">
                                  <p:stCondLst>
                                    <p:cond delay="40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2000"/>
                                        <p:tgtEl>
                                          <p:spTgt spid="15"/>
                                        </p:tgtEl>
                                      </p:cBhvr>
                                    </p:animEffect>
                                  </p:childTnLst>
                                </p:cTn>
                              </p:par>
                              <p:par>
                                <p:cTn id="11" presetID="22" presetClass="entr" presetSubtype="8" fill="hold" nodeType="withEffect">
                                  <p:stCondLst>
                                    <p:cond delay="800"/>
                                  </p:stCondLst>
                                  <p:childTnLst>
                                    <p:set>
                                      <p:cBhvr>
                                        <p:cTn id="12" dur="1" fill="hold">
                                          <p:stCondLst>
                                            <p:cond delay="0"/>
                                          </p:stCondLst>
                                        </p:cTn>
                                        <p:tgtEl>
                                          <p:spTgt spid="16"/>
                                        </p:tgtEl>
                                        <p:attrNameLst>
                                          <p:attrName>style.visibility</p:attrName>
                                        </p:attrNameLst>
                                      </p:cBhvr>
                                      <p:to>
                                        <p:strVal val="visible"/>
                                      </p:to>
                                    </p:set>
                                    <p:animEffect transition="in" filter="wipe(left)">
                                      <p:cBhvr>
                                        <p:cTn id="13" dur="2000"/>
                                        <p:tgtEl>
                                          <p:spTgt spid="16"/>
                                        </p:tgtEl>
                                      </p:cBhvr>
                                    </p:animEffect>
                                  </p:childTnLst>
                                </p:cTn>
                              </p:par>
                              <p:par>
                                <p:cTn id="14" presetID="22" presetClass="entr" presetSubtype="8" fill="hold" nodeType="withEffect">
                                  <p:stCondLst>
                                    <p:cond delay="1200"/>
                                  </p:stCondLst>
                                  <p:childTnLst>
                                    <p:set>
                                      <p:cBhvr>
                                        <p:cTn id="15" dur="1" fill="hold">
                                          <p:stCondLst>
                                            <p:cond delay="0"/>
                                          </p:stCondLst>
                                        </p:cTn>
                                        <p:tgtEl>
                                          <p:spTgt spid="17"/>
                                        </p:tgtEl>
                                        <p:attrNameLst>
                                          <p:attrName>style.visibility</p:attrName>
                                        </p:attrNameLst>
                                      </p:cBhvr>
                                      <p:to>
                                        <p:strVal val="visible"/>
                                      </p:to>
                                    </p:set>
                                    <p:animEffect transition="in" filter="wipe(left)">
                                      <p:cBhvr>
                                        <p:cTn id="16" dur="2000"/>
                                        <p:tgtEl>
                                          <p:spTgt spid="17"/>
                                        </p:tgtEl>
                                      </p:cBhvr>
                                    </p:animEffect>
                                  </p:childTnLst>
                                </p:cTn>
                              </p:par>
                              <p:par>
                                <p:cTn id="17" presetID="22" presetClass="entr" presetSubtype="8" fill="hold" nodeType="withEffect">
                                  <p:stCondLst>
                                    <p:cond delay="160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1 Last Slide">
    <p:spTree>
      <p:nvGrpSpPr>
        <p:cNvPr id="1" name=""/>
        <p:cNvGrpSpPr/>
        <p:nvPr/>
      </p:nvGrpSpPr>
      <p:grpSpPr>
        <a:xfrm>
          <a:off x="0" y="0"/>
          <a:ext cx="0" cy="0"/>
          <a:chOff x="0" y="0"/>
          <a:chExt cx="0" cy="0"/>
        </a:xfrm>
      </p:grpSpPr>
      <p:pic>
        <p:nvPicPr>
          <p:cNvPr id="8" name="Picture 9" descr="xer_3ln_tag_tm_alt_4cp_grd_pos"/>
          <p:cNvPicPr>
            <a:picLocks noChangeAspect="1" noChangeArrowheads="1"/>
          </p:cNvPicPr>
          <p:nvPr/>
        </p:nvPicPr>
        <p:blipFill>
          <a:blip r:embed="rId2" cstate="print"/>
          <a:srcRect/>
          <a:stretch>
            <a:fillRect/>
          </a:stretch>
        </p:blipFill>
        <p:spPr bwMode="auto">
          <a:xfrm>
            <a:off x="0" y="0"/>
            <a:ext cx="13004800" cy="9753600"/>
          </a:xfrm>
          <a:prstGeom prst="rect">
            <a:avLst/>
          </a:prstGeom>
          <a:noFill/>
        </p:spPr>
      </p:pic>
      <p:sp>
        <p:nvSpPr>
          <p:cNvPr id="4" name="Rectangle 3"/>
          <p:cNvSpPr/>
          <p:nvPr/>
        </p:nvSpPr>
        <p:spPr>
          <a:xfrm>
            <a:off x="110345" y="9245220"/>
            <a:ext cx="8173452" cy="269815"/>
          </a:xfrm>
          <a:prstGeom prst="rect">
            <a:avLst/>
          </a:prstGeom>
        </p:spPr>
        <p:txBody>
          <a:bodyPr wrap="none" lIns="130046" tIns="65023" rIns="130046" bIns="65023">
            <a:spAutoFit/>
          </a:bodyPr>
          <a:lstStyle/>
          <a:p>
            <a:pPr>
              <a:defRPr/>
            </a:pPr>
            <a:r>
              <a:rPr lang="en-US" sz="900" dirty="0" smtClean="0">
                <a:solidFill>
                  <a:srgbClr val="000000"/>
                </a:solidFill>
                <a:cs typeface="Arial"/>
              </a:rPr>
              <a:t>©2014 Xerox Corporation. All rights reserved. Xerox® and Xerox Design® are trademarks of Xerox Corporation in the United States and/or other countries.</a:t>
            </a:r>
          </a:p>
        </p:txBody>
      </p:sp>
    </p:spTree>
    <p:extLst>
      <p:ext uri="{BB962C8B-B14F-4D97-AF65-F5344CB8AC3E}">
        <p14:creationId xmlns:p14="http://schemas.microsoft.com/office/powerpoint/2010/main" val="38673476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Line Title and Mutli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37348" y="414457"/>
            <a:ext cx="11964416" cy="2340864"/>
          </a:xfrm>
        </p:spPr>
        <p:txBody>
          <a:bodyPr>
            <a:normAutofit/>
          </a:bodyPr>
          <a:lstStyle>
            <a:lvl1pPr>
              <a:defRPr sz="4000"/>
            </a:lvl1pPr>
          </a:lstStyle>
          <a:p>
            <a:r>
              <a:rPr lang="en-US" dirty="0" smtClean="0"/>
              <a:t>Click to edit </a:t>
            </a:r>
            <a:br>
              <a:rPr lang="en-US" dirty="0" smtClean="0"/>
            </a:br>
            <a:r>
              <a:rPr lang="en-US" dirty="0" smtClean="0"/>
              <a:t>Master title style</a:t>
            </a:r>
            <a:endParaRPr lang="en-US" dirty="0"/>
          </a:p>
        </p:txBody>
      </p:sp>
      <p:sp>
        <p:nvSpPr>
          <p:cNvPr id="3" name="Content Placeholder 2"/>
          <p:cNvSpPr>
            <a:spLocks noGrp="1"/>
          </p:cNvSpPr>
          <p:nvPr>
            <p:ph idx="1"/>
          </p:nvPr>
        </p:nvSpPr>
        <p:spPr>
          <a:xfrm>
            <a:off x="537351" y="3169960"/>
            <a:ext cx="3771392" cy="4811776"/>
          </a:xfrm>
        </p:spPr>
        <p:txBody>
          <a:bodyPr>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4" name="Content Placeholder 2"/>
          <p:cNvSpPr>
            <a:spLocks noGrp="1"/>
          </p:cNvSpPr>
          <p:nvPr>
            <p:ph idx="10"/>
          </p:nvPr>
        </p:nvSpPr>
        <p:spPr>
          <a:xfrm>
            <a:off x="4633863" y="3169960"/>
            <a:ext cx="3771392" cy="4811776"/>
          </a:xfrm>
        </p:spPr>
        <p:txBody>
          <a:bodyPr>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6" name="Content Placeholder 2"/>
          <p:cNvSpPr>
            <a:spLocks noGrp="1"/>
          </p:cNvSpPr>
          <p:nvPr>
            <p:ph idx="14"/>
          </p:nvPr>
        </p:nvSpPr>
        <p:spPr>
          <a:xfrm>
            <a:off x="8730375" y="3189845"/>
            <a:ext cx="3771392" cy="4811776"/>
          </a:xfrm>
        </p:spPr>
        <p:txBody>
          <a:bodyPr>
            <a:normAutofit/>
          </a:bodyPr>
          <a:lstStyle>
            <a:lvl1pPr>
              <a:spcAft>
                <a:spcPts val="0"/>
              </a:spcAft>
              <a:defRPr sz="2000" b="1">
                <a:solidFill>
                  <a:schemeClr val="accent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10" name="Text Placeholder 9"/>
          <p:cNvSpPr>
            <a:spLocks noGrp="1"/>
          </p:cNvSpPr>
          <p:nvPr>
            <p:ph type="body" sz="quarter" idx="16"/>
          </p:nvPr>
        </p:nvSpPr>
        <p:spPr>
          <a:xfrm>
            <a:off x="537351" y="2353050"/>
            <a:ext cx="11964416" cy="650240"/>
          </a:xfrm>
        </p:spPr>
        <p:txBody>
          <a:bodyPr/>
          <a:lstStyle/>
          <a:p>
            <a:pPr lvl="0"/>
            <a:r>
              <a:rPr lang="en-US" smtClean="0"/>
              <a:t>Click to edit Master text styles</a:t>
            </a:r>
          </a:p>
        </p:txBody>
      </p:sp>
      <p:sp>
        <p:nvSpPr>
          <p:cNvPr id="7"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76C59EEB-1739-4D90-8ACA-45C609B7B7A7}" type="datetime4">
              <a:rPr lang="en-US" smtClean="0"/>
              <a:t>April 10, 2016</a:t>
            </a:fld>
            <a:endParaRPr lang="en-US" dirty="0"/>
          </a:p>
        </p:txBody>
      </p:sp>
      <p:sp>
        <p:nvSpPr>
          <p:cNvPr id="8"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9"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948703811"/>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 Last Slide">
    <p:spTree>
      <p:nvGrpSpPr>
        <p:cNvPr id="1" name=""/>
        <p:cNvGrpSpPr/>
        <p:nvPr/>
      </p:nvGrpSpPr>
      <p:grpSpPr>
        <a:xfrm>
          <a:off x="0" y="0"/>
          <a:ext cx="0" cy="0"/>
          <a:chOff x="0" y="0"/>
          <a:chExt cx="0" cy="0"/>
        </a:xfrm>
      </p:grpSpPr>
      <p:pic>
        <p:nvPicPr>
          <p:cNvPr id="3" name="Picture 9" descr="xer_3ln_tag_tm_alt_4cp_grd_pos"/>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0" y="3921230"/>
            <a:ext cx="13004800" cy="1911140"/>
          </a:xfrm>
          <a:prstGeom prst="rect">
            <a:avLst/>
          </a:prstGeom>
          <a:noFill/>
        </p:spPr>
      </p:pic>
      <p:sp>
        <p:nvSpPr>
          <p:cNvPr id="4" name="Rectangle 3"/>
          <p:cNvSpPr/>
          <p:nvPr/>
        </p:nvSpPr>
        <p:spPr>
          <a:xfrm>
            <a:off x="110345" y="9245220"/>
            <a:ext cx="8173452" cy="269815"/>
          </a:xfrm>
          <a:prstGeom prst="rect">
            <a:avLst/>
          </a:prstGeom>
        </p:spPr>
        <p:txBody>
          <a:bodyPr wrap="none" lIns="130046" tIns="65023" rIns="130046" bIns="65023">
            <a:spAutoFit/>
          </a:bodyPr>
          <a:lstStyle/>
          <a:p>
            <a:pPr>
              <a:defRPr/>
            </a:pPr>
            <a:r>
              <a:rPr lang="en-US" sz="900" dirty="0" smtClean="0">
                <a:solidFill>
                  <a:srgbClr val="000000"/>
                </a:solidFill>
                <a:cs typeface="Arial"/>
              </a:rPr>
              <a:t>©2014 Xerox Corporation. All rights reserved. Xerox® and Xerox Design® are trademarks of Xerox Corporation in the United States and/or other countries.</a:t>
            </a:r>
          </a:p>
        </p:txBody>
      </p:sp>
    </p:spTree>
    <p:extLst>
      <p:ext uri="{BB962C8B-B14F-4D97-AF65-F5344CB8AC3E}">
        <p14:creationId xmlns:p14="http://schemas.microsoft.com/office/powerpoint/2010/main" val="908316210"/>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Only Title">
    <p:spTree>
      <p:nvGrpSpPr>
        <p:cNvPr id="1" name=""/>
        <p:cNvGrpSpPr/>
        <p:nvPr/>
      </p:nvGrpSpPr>
      <p:grpSpPr>
        <a:xfrm>
          <a:off x="0" y="0"/>
          <a:ext cx="0" cy="0"/>
          <a:chOff x="0" y="0"/>
          <a:chExt cx="0" cy="0"/>
        </a:xfrm>
      </p:grpSpPr>
      <p:sp>
        <p:nvSpPr>
          <p:cNvPr id="13" name="Shape 13"/>
          <p:cNvSpPr>
            <a:spLocks noGrp="1"/>
          </p:cNvSpPr>
          <p:nvPr>
            <p:ph type="title"/>
          </p:nvPr>
        </p:nvSpPr>
        <p:spPr>
          <a:prstGeom prst="rect">
            <a:avLst/>
          </a:prstGeom>
        </p:spPr>
        <p:txBody>
          <a:bodyPr/>
          <a:lstStyle/>
          <a:p>
            <a:pPr lvl="0">
              <a:defRPr sz="1800" b="0"/>
            </a:pPr>
            <a:r>
              <a:rPr sz="6000" b="1"/>
              <a:t>Title Text</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 Call Out Slide">
    <p:spTree>
      <p:nvGrpSpPr>
        <p:cNvPr id="1" name=""/>
        <p:cNvGrpSpPr/>
        <p:nvPr/>
      </p:nvGrpSpPr>
      <p:grpSpPr>
        <a:xfrm>
          <a:off x="0" y="0"/>
          <a:ext cx="0" cy="0"/>
          <a:chOff x="0" y="0"/>
          <a:chExt cx="0" cy="0"/>
        </a:xfrm>
      </p:grpSpPr>
      <p:sp>
        <p:nvSpPr>
          <p:cNvPr id="2" name="Title 1"/>
          <p:cNvSpPr>
            <a:spLocks noGrp="1"/>
          </p:cNvSpPr>
          <p:nvPr>
            <p:ph type="title"/>
          </p:nvPr>
        </p:nvSpPr>
        <p:spPr>
          <a:xfrm>
            <a:off x="537348" y="414457"/>
            <a:ext cx="11964416" cy="1430528"/>
          </a:xfrm>
        </p:spPr>
        <p:txBody>
          <a:bodyPr/>
          <a:lstStyle/>
          <a:p>
            <a:r>
              <a:rPr lang="en-US" smtClean="0"/>
              <a:t>Click to edit Master title style</a:t>
            </a:r>
            <a:endParaRPr lang="en-US" dirty="0"/>
          </a:p>
        </p:txBody>
      </p:sp>
      <p:sp>
        <p:nvSpPr>
          <p:cNvPr id="3" name="Content Placeholder 2"/>
          <p:cNvSpPr>
            <a:spLocks noGrp="1"/>
          </p:cNvSpPr>
          <p:nvPr>
            <p:ph idx="1"/>
          </p:nvPr>
        </p:nvSpPr>
        <p:spPr>
          <a:xfrm rot="16200000">
            <a:off x="8935947" y="1996018"/>
            <a:ext cx="3901440" cy="4226560"/>
          </a:xfrm>
          <a:prstGeom prst="round2SameRect">
            <a:avLst>
              <a:gd name="adj1" fmla="val 4727"/>
              <a:gd name="adj2" fmla="val 0"/>
            </a:avLst>
          </a:prstGeom>
        </p:spPr>
        <p:txBody>
          <a:bodyPr vert="vert" lIns="130046" tIns="130046" rIns="130046" bIns="520184">
            <a:normAutofit/>
          </a:bodyPr>
          <a:lstStyle>
            <a:lvl1pPr>
              <a:spcAft>
                <a:spcPts val="0"/>
              </a:spcAft>
              <a:defRPr sz="2000" b="1">
                <a:solidFill>
                  <a:schemeClr val="tx1"/>
                </a:solidFill>
              </a:defRPr>
            </a:lvl1pPr>
            <a:lvl2pPr>
              <a:defRPr sz="2000"/>
            </a:lvl2pPr>
            <a:lvl3pPr>
              <a:defRPr sz="20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p:txBody>
      </p:sp>
      <p:sp>
        <p:nvSpPr>
          <p:cNvPr id="6" name="Content Placeholder 5"/>
          <p:cNvSpPr>
            <a:spLocks noGrp="1"/>
          </p:cNvSpPr>
          <p:nvPr>
            <p:ph sz="quarter" idx="10"/>
          </p:nvPr>
        </p:nvSpPr>
        <p:spPr>
          <a:xfrm>
            <a:off x="467361" y="2158576"/>
            <a:ext cx="7802880" cy="6502400"/>
          </a:xfrm>
          <a:prstGeom prst="roundRect">
            <a:avLst>
              <a:gd name="adj" fmla="val 3211"/>
            </a:avLst>
          </a:prstGeom>
          <a:solidFill>
            <a:schemeClr val="accent1"/>
          </a:solidFill>
        </p:spPr>
        <p:txBody>
          <a:bodyPr lIns="130046" tIns="130046" rIns="130046" bIns="130046"/>
          <a:lstStyle>
            <a:lvl1pPr>
              <a:spcAft>
                <a:spcPts val="0"/>
              </a:spcAft>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C128483C-803C-4A8A-B3A1-A90E3EBC784D}" type="datetime4">
              <a:rPr lang="en-US" smtClean="0"/>
              <a:t>April 10, 2016</a:t>
            </a:fld>
            <a:endParaRPr lang="en-US" dirty="0"/>
          </a:p>
        </p:txBody>
      </p:sp>
      <p:sp>
        <p:nvSpPr>
          <p:cNvPr id="7"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8"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208533741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Call Out Slide">
    <p:spTree>
      <p:nvGrpSpPr>
        <p:cNvPr id="1" name=""/>
        <p:cNvGrpSpPr/>
        <p:nvPr/>
      </p:nvGrpSpPr>
      <p:grpSpPr>
        <a:xfrm>
          <a:off x="0" y="0"/>
          <a:ext cx="0" cy="0"/>
          <a:chOff x="0" y="0"/>
          <a:chExt cx="0" cy="0"/>
        </a:xfrm>
      </p:grpSpPr>
      <p:sp>
        <p:nvSpPr>
          <p:cNvPr id="4" name="Round Same Side Corner Rectangle 3"/>
          <p:cNvSpPr/>
          <p:nvPr/>
        </p:nvSpPr>
        <p:spPr>
          <a:xfrm rot="16200000">
            <a:off x="8935947" y="2007949"/>
            <a:ext cx="3901440" cy="4226560"/>
          </a:xfrm>
          <a:prstGeom prst="round2SameRect">
            <a:avLst>
              <a:gd name="adj1" fmla="val 522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dirty="0"/>
          </a:p>
        </p:txBody>
      </p:sp>
      <p:sp>
        <p:nvSpPr>
          <p:cNvPr id="2" name="Title 1"/>
          <p:cNvSpPr>
            <a:spLocks noGrp="1"/>
          </p:cNvSpPr>
          <p:nvPr>
            <p:ph type="title"/>
          </p:nvPr>
        </p:nvSpPr>
        <p:spPr>
          <a:xfrm>
            <a:off x="537348" y="414457"/>
            <a:ext cx="11964416" cy="143052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833042" y="2218233"/>
            <a:ext cx="3901440" cy="3771392"/>
          </a:xfrm>
          <a:prstGeom prst="rect">
            <a:avLst/>
          </a:prstGeom>
          <a:noFill/>
        </p:spPr>
        <p:txBody>
          <a:bodyPr vert="horz" lIns="130046" tIns="130046" rIns="130046" bIns="520184">
            <a:normAutofit/>
          </a:bodyPr>
          <a:lstStyle>
            <a:lvl1pPr>
              <a:spcAft>
                <a:spcPts val="0"/>
              </a:spcAft>
              <a:defRPr sz="20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6" name="Content Placeholder 5"/>
          <p:cNvSpPr>
            <a:spLocks noGrp="1"/>
          </p:cNvSpPr>
          <p:nvPr>
            <p:ph sz="quarter" idx="10"/>
          </p:nvPr>
        </p:nvSpPr>
        <p:spPr>
          <a:xfrm>
            <a:off x="467361" y="2158576"/>
            <a:ext cx="7802880" cy="6502400"/>
          </a:xfrm>
          <a:prstGeom prst="roundRect">
            <a:avLst>
              <a:gd name="adj" fmla="val 3211"/>
            </a:avLst>
          </a:prstGeom>
          <a:noFill/>
        </p:spPr>
        <p:txBody>
          <a:bodyPr lIns="130046" tIns="130046" rIns="130046" bIns="130046"/>
          <a:lstStyle>
            <a:lvl1pPr>
              <a:spcAft>
                <a:spcPts val="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96B39FC0-0D86-438D-8A1A-09F5F5AC9FA7}" type="datetime4">
              <a:rPr lang="en-US" smtClean="0"/>
              <a:t>April 10, 2016</a:t>
            </a:fld>
            <a:endParaRPr lang="en-US" dirty="0"/>
          </a:p>
        </p:txBody>
      </p:sp>
      <p:sp>
        <p:nvSpPr>
          <p:cNvPr id="8"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9"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36860648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Call Out Slide">
    <p:spTree>
      <p:nvGrpSpPr>
        <p:cNvPr id="1" name=""/>
        <p:cNvGrpSpPr/>
        <p:nvPr/>
      </p:nvGrpSpPr>
      <p:grpSpPr>
        <a:xfrm>
          <a:off x="0" y="0"/>
          <a:ext cx="0" cy="0"/>
          <a:chOff x="0" y="0"/>
          <a:chExt cx="0" cy="0"/>
        </a:xfrm>
      </p:grpSpPr>
      <p:sp>
        <p:nvSpPr>
          <p:cNvPr id="2" name="Title 1"/>
          <p:cNvSpPr>
            <a:spLocks noGrp="1"/>
          </p:cNvSpPr>
          <p:nvPr>
            <p:ph type="title"/>
          </p:nvPr>
        </p:nvSpPr>
        <p:spPr>
          <a:xfrm>
            <a:off x="537348" y="414457"/>
            <a:ext cx="11964416" cy="1430528"/>
          </a:xfrm>
        </p:spPr>
        <p:txBody>
          <a:bodyPr/>
          <a:lstStyle/>
          <a:p>
            <a:r>
              <a:rPr lang="en-US" smtClean="0"/>
              <a:t>Click to edit Master title style</a:t>
            </a:r>
            <a:endParaRPr lang="en-US" dirty="0"/>
          </a:p>
        </p:txBody>
      </p:sp>
      <p:sp>
        <p:nvSpPr>
          <p:cNvPr id="6" name="Content Placeholder 5"/>
          <p:cNvSpPr>
            <a:spLocks noGrp="1"/>
          </p:cNvSpPr>
          <p:nvPr>
            <p:ph sz="quarter" idx="10"/>
          </p:nvPr>
        </p:nvSpPr>
        <p:spPr>
          <a:xfrm>
            <a:off x="467361" y="2158576"/>
            <a:ext cx="7802880" cy="6502400"/>
          </a:xfrm>
          <a:prstGeom prst="roundRect">
            <a:avLst>
              <a:gd name="adj" fmla="val 3211"/>
            </a:avLst>
          </a:prstGeom>
          <a:noFill/>
        </p:spPr>
        <p:txBody>
          <a:bodyPr lIns="130046" tIns="130046" rIns="130046" bIns="130046"/>
          <a:lstStyle>
            <a:lvl1pPr>
              <a:spcAft>
                <a:spcPts val="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Picture Placeholder 4"/>
          <p:cNvSpPr>
            <a:spLocks noGrp="1"/>
          </p:cNvSpPr>
          <p:nvPr>
            <p:ph type="pic" sz="quarter" idx="11"/>
          </p:nvPr>
        </p:nvSpPr>
        <p:spPr>
          <a:xfrm>
            <a:off x="8729446" y="2170508"/>
            <a:ext cx="4585917" cy="3893827"/>
          </a:xfrm>
          <a:prstGeom prst="roundRect">
            <a:avLst>
              <a:gd name="adj" fmla="val 6199"/>
            </a:avLst>
          </a:prstGeom>
        </p:spPr>
        <p:txBody>
          <a:bodyPr/>
          <a:lstStyle/>
          <a:p>
            <a:r>
              <a:rPr lang="en-US" smtClean="0"/>
              <a:t>Click icon to add picture</a:t>
            </a:r>
            <a:endParaRPr lang="en-US" dirty="0"/>
          </a:p>
        </p:txBody>
      </p:sp>
      <p:sp>
        <p:nvSpPr>
          <p:cNvPr id="7"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0BE77B1B-D53A-4206-B229-359ED9930710}" type="datetime4">
              <a:rPr lang="en-US" smtClean="0"/>
              <a:t>April 10, 2016</a:t>
            </a:fld>
            <a:endParaRPr lang="en-US" dirty="0"/>
          </a:p>
        </p:txBody>
      </p:sp>
      <p:sp>
        <p:nvSpPr>
          <p:cNvPr id="8"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9"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272140987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Call Out Slide">
    <p:spTree>
      <p:nvGrpSpPr>
        <p:cNvPr id="1" name=""/>
        <p:cNvGrpSpPr/>
        <p:nvPr/>
      </p:nvGrpSpPr>
      <p:grpSpPr>
        <a:xfrm>
          <a:off x="0" y="0"/>
          <a:ext cx="0" cy="0"/>
          <a:chOff x="0" y="0"/>
          <a:chExt cx="0" cy="0"/>
        </a:xfrm>
      </p:grpSpPr>
      <p:sp>
        <p:nvSpPr>
          <p:cNvPr id="4" name="Round Same Side Corner Rectangle 3"/>
          <p:cNvSpPr/>
          <p:nvPr/>
        </p:nvSpPr>
        <p:spPr>
          <a:xfrm rot="16200000">
            <a:off x="7960587" y="2983309"/>
            <a:ext cx="5852160" cy="4226560"/>
          </a:xfrm>
          <a:prstGeom prst="round2SameRect">
            <a:avLst>
              <a:gd name="adj1" fmla="val 5224"/>
              <a:gd name="adj2"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30046" tIns="65023" rIns="130046" bIns="65023" rtlCol="0" anchor="ctr"/>
          <a:lstStyle/>
          <a:p>
            <a:pPr algn="ctr"/>
            <a:endParaRPr lang="en-US" dirty="0"/>
          </a:p>
        </p:txBody>
      </p:sp>
      <p:sp>
        <p:nvSpPr>
          <p:cNvPr id="2" name="Title 1"/>
          <p:cNvSpPr>
            <a:spLocks noGrp="1"/>
          </p:cNvSpPr>
          <p:nvPr>
            <p:ph type="title"/>
          </p:nvPr>
        </p:nvSpPr>
        <p:spPr>
          <a:xfrm>
            <a:off x="537348" y="414457"/>
            <a:ext cx="11964416" cy="1430528"/>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833042" y="2218233"/>
            <a:ext cx="3901440" cy="5852160"/>
          </a:xfrm>
          <a:prstGeom prst="rect">
            <a:avLst/>
          </a:prstGeom>
          <a:noFill/>
        </p:spPr>
        <p:txBody>
          <a:bodyPr vert="horz" lIns="130046" tIns="130046" rIns="130046" bIns="520184">
            <a:normAutofit/>
          </a:bodyPr>
          <a:lstStyle>
            <a:lvl1pPr>
              <a:spcAft>
                <a:spcPts val="0"/>
              </a:spcAft>
              <a:defRPr sz="2000" b="1">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smtClean="0"/>
              <a:t>Click to edit Master text styles</a:t>
            </a:r>
          </a:p>
          <a:p>
            <a:pPr lvl="1"/>
            <a:r>
              <a:rPr lang="en-US" smtClean="0"/>
              <a:t>Second level</a:t>
            </a:r>
          </a:p>
          <a:p>
            <a:pPr lvl="2"/>
            <a:r>
              <a:rPr lang="en-US" smtClean="0"/>
              <a:t>Third level</a:t>
            </a:r>
          </a:p>
        </p:txBody>
      </p:sp>
      <p:sp>
        <p:nvSpPr>
          <p:cNvPr id="6" name="Content Placeholder 5"/>
          <p:cNvSpPr>
            <a:spLocks noGrp="1"/>
          </p:cNvSpPr>
          <p:nvPr>
            <p:ph sz="quarter" idx="10"/>
          </p:nvPr>
        </p:nvSpPr>
        <p:spPr>
          <a:xfrm>
            <a:off x="467361" y="2158576"/>
            <a:ext cx="7802880" cy="6502400"/>
          </a:xfrm>
          <a:prstGeom prst="roundRect">
            <a:avLst>
              <a:gd name="adj" fmla="val 3211"/>
            </a:avLst>
          </a:prstGeom>
          <a:noFill/>
        </p:spPr>
        <p:txBody>
          <a:bodyPr lIns="130046" tIns="130046" rIns="130046" bIns="130046"/>
          <a:lstStyle>
            <a:lvl1pPr>
              <a:spcAft>
                <a:spcPts val="0"/>
              </a:spcAft>
              <a:defRPr>
                <a:solidFill>
                  <a:schemeClr val="accent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F7C51B38-3986-4D0C-A8BF-F3A8FD9B7127}" type="datetime4">
              <a:rPr lang="en-US" smtClean="0"/>
              <a:t>April 10, 2016</a:t>
            </a:fld>
            <a:endParaRPr lang="en-US" dirty="0"/>
          </a:p>
        </p:txBody>
      </p:sp>
      <p:sp>
        <p:nvSpPr>
          <p:cNvPr id="8"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9"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334563331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Small 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37348" y="545698"/>
            <a:ext cx="11964416" cy="1170432"/>
          </a:xfrm>
        </p:spPr>
        <p:txBody>
          <a:bodyPr>
            <a:normAutofit/>
          </a:bodyPr>
          <a:lstStyle>
            <a:lvl1pPr>
              <a:defRPr sz="4000"/>
            </a:lvl1pPr>
          </a:lstStyle>
          <a:p>
            <a:r>
              <a:rPr lang="en-US" smtClean="0"/>
              <a:t>Click to edit Master title style</a:t>
            </a:r>
            <a:endParaRPr lang="en-US" dirty="0"/>
          </a:p>
        </p:txBody>
      </p:sp>
      <p:sp>
        <p:nvSpPr>
          <p:cNvPr id="3" name="Content Placeholder 2"/>
          <p:cNvSpPr>
            <a:spLocks noGrp="1"/>
          </p:cNvSpPr>
          <p:nvPr>
            <p:ph idx="1"/>
          </p:nvPr>
        </p:nvSpPr>
        <p:spPr>
          <a:xfrm>
            <a:off x="537351" y="1864216"/>
            <a:ext cx="11964416" cy="6762496"/>
          </a:xfrm>
        </p:spPr>
        <p:txBody>
          <a:bodyPr/>
          <a:lstStyle>
            <a:lvl1pPr>
              <a:defRPr sz="2800"/>
            </a:lvl1pPr>
            <a:lvl2pPr>
              <a:defRPr sz="2300"/>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4B71493D-733A-4FD2-BCA3-0DCB75C48635}" type="datetime4">
              <a:rPr lang="en-US" smtClean="0"/>
              <a:t>April 10, 2016</a:t>
            </a:fld>
            <a:endParaRPr lang="en-US" dirty="0"/>
          </a:p>
        </p:txBody>
      </p:sp>
      <p:sp>
        <p:nvSpPr>
          <p:cNvPr id="5"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6"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147159794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7348" y="414457"/>
            <a:ext cx="11964416" cy="1170432"/>
          </a:xfrm>
          <a:prstGeom prst="rect">
            <a:avLst/>
          </a:prstGeom>
        </p:spPr>
        <p:txBody>
          <a:bodyPr vert="horz" lIns="0" tIns="0" rIns="0" bIns="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37351" y="1864216"/>
            <a:ext cx="11964416" cy="6762496"/>
          </a:xfrm>
          <a:prstGeom prst="rect">
            <a:avLst/>
          </a:prstGeom>
        </p:spPr>
        <p:txBody>
          <a:bodyPr vert="horz" lIns="0" tIns="0" rIns="0" bIns="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6"/>
          <p:cNvPicPr>
            <a:picLocks noChangeAspect="1"/>
          </p:cNvPicPr>
          <p:nvPr/>
        </p:nvPicPr>
        <p:blipFill>
          <a:blip r:embed="rId43" cstate="print">
            <a:extLst>
              <a:ext uri="{28A0092B-C50C-407E-A947-70E740481C1C}">
                <a14:useLocalDpi xmlns:a14="http://schemas.microsoft.com/office/drawing/2010/main"/>
              </a:ext>
            </a:extLst>
          </a:blip>
          <a:stretch>
            <a:fillRect/>
          </a:stretch>
        </p:blipFill>
        <p:spPr>
          <a:xfrm>
            <a:off x="10408600" y="8914349"/>
            <a:ext cx="2184804" cy="581567"/>
          </a:xfrm>
          <a:prstGeom prst="rect">
            <a:avLst/>
          </a:prstGeom>
        </p:spPr>
      </p:pic>
      <p:sp>
        <p:nvSpPr>
          <p:cNvPr id="11" name="Date Placeholder 3"/>
          <p:cNvSpPr>
            <a:spLocks noGrp="1"/>
          </p:cNvSpPr>
          <p:nvPr>
            <p:ph type="dt" sz="half" idx="2"/>
          </p:nvPr>
        </p:nvSpPr>
        <p:spPr>
          <a:xfrm>
            <a:off x="1712100" y="9016281"/>
            <a:ext cx="2861056"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B1A422D-776F-474D-B918-6C615C6D9418}" type="datetime4">
              <a:rPr lang="en-US" smtClean="0"/>
              <a:t>April 10, 2016</a:t>
            </a:fld>
            <a:endParaRPr lang="en-US" dirty="0"/>
          </a:p>
        </p:txBody>
      </p:sp>
      <p:sp>
        <p:nvSpPr>
          <p:cNvPr id="12" name="Footer Placeholder 5"/>
          <p:cNvSpPr>
            <a:spLocks noGrp="1"/>
          </p:cNvSpPr>
          <p:nvPr>
            <p:ph type="ftr" sz="quarter" idx="3"/>
          </p:nvPr>
        </p:nvSpPr>
        <p:spPr>
          <a:xfrm>
            <a:off x="4693858" y="9016281"/>
            <a:ext cx="3511296" cy="519289"/>
          </a:xfrm>
          <a:prstGeom prst="rect">
            <a:avLst/>
          </a:prstGeom>
        </p:spPr>
        <p:txBody>
          <a:bodyPr vert="horz" lIns="130046" tIns="65023" rIns="130046" bIns="65023" rtlCol="0" anchor="ctr"/>
          <a:lstStyle>
            <a:lvl1pPr marL="0" algn="ctr" defTabSz="650230" rtl="0" eaLnBrk="1" latinLnBrk="0" hangingPunct="1">
              <a:defRPr lang="en-US" sz="1300" kern="1200" dirty="0">
                <a:solidFill>
                  <a:srgbClr val="777777"/>
                </a:solidFill>
                <a:latin typeface="+mn-lt"/>
                <a:ea typeface="+mn-ea"/>
                <a:cs typeface="+mn-cs"/>
              </a:defRPr>
            </a:lvl1pPr>
          </a:lstStyle>
          <a:p>
            <a:r>
              <a:rPr lang="en-US" smtClean="0"/>
              <a:t>Xerox Internal Use Only</a:t>
            </a:r>
            <a:endParaRPr lang="en-US"/>
          </a:p>
        </p:txBody>
      </p:sp>
      <p:sp>
        <p:nvSpPr>
          <p:cNvPr id="13" name="Slide Number Placeholder 9"/>
          <p:cNvSpPr>
            <a:spLocks noGrp="1"/>
          </p:cNvSpPr>
          <p:nvPr>
            <p:ph type="sldNum" sz="quarter" idx="4"/>
          </p:nvPr>
        </p:nvSpPr>
        <p:spPr>
          <a:xfrm>
            <a:off x="346000" y="9016281"/>
            <a:ext cx="1300480" cy="519289"/>
          </a:xfrm>
          <a:prstGeom prst="rect">
            <a:avLst/>
          </a:prstGeom>
        </p:spPr>
        <p:txBody>
          <a:bodyPr vert="horz" lIns="130046" tIns="65023" rIns="130046" bIns="65023" rtlCol="0" anchor="ctr"/>
          <a:lstStyle>
            <a:lvl1pPr marL="0" algn="l" defTabSz="650230" rtl="0" eaLnBrk="1" latinLnBrk="0" hangingPunct="1">
              <a:defRPr lang="en-US" sz="1300" kern="1200" smtClean="0">
                <a:solidFill>
                  <a:srgbClr val="777777"/>
                </a:solidFill>
                <a:latin typeface="+mn-lt"/>
                <a:ea typeface="+mn-ea"/>
                <a:cs typeface="+mn-cs"/>
              </a:defRPr>
            </a:lvl1pPr>
          </a:lstStyle>
          <a:p>
            <a:fld id="{A1A90B47-E214-4AA0-ABCC-FFA55F6C27DC}" type="slidenum">
              <a:rPr lang="en-US" smtClean="0"/>
              <a:pPr/>
              <a:t>‹#›</a:t>
            </a:fld>
            <a:endParaRPr lang="en-US" dirty="0"/>
          </a:p>
        </p:txBody>
      </p:sp>
    </p:spTree>
    <p:extLst>
      <p:ext uri="{BB962C8B-B14F-4D97-AF65-F5344CB8AC3E}">
        <p14:creationId xmlns:p14="http://schemas.microsoft.com/office/powerpoint/2010/main" val="1292250502"/>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73" r:id="rId18"/>
    <p:sldLayoutId id="2147483674" r:id="rId19"/>
    <p:sldLayoutId id="2147483675" r:id="rId20"/>
    <p:sldLayoutId id="2147483676" r:id="rId21"/>
    <p:sldLayoutId id="2147483677" r:id="rId22"/>
    <p:sldLayoutId id="2147483678" r:id="rId23"/>
    <p:sldLayoutId id="2147483679" r:id="rId24"/>
    <p:sldLayoutId id="2147483680" r:id="rId25"/>
    <p:sldLayoutId id="2147483681" r:id="rId26"/>
    <p:sldLayoutId id="2147483682" r:id="rId27"/>
    <p:sldLayoutId id="2147483683" r:id="rId28"/>
    <p:sldLayoutId id="2147483684" r:id="rId29"/>
    <p:sldLayoutId id="2147483685" r:id="rId30"/>
    <p:sldLayoutId id="2147483686" r:id="rId31"/>
    <p:sldLayoutId id="2147483687" r:id="rId32"/>
    <p:sldLayoutId id="2147483688" r:id="rId33"/>
    <p:sldLayoutId id="2147483689" r:id="rId34"/>
    <p:sldLayoutId id="2147483690" r:id="rId35"/>
    <p:sldLayoutId id="2147483691" r:id="rId36"/>
    <p:sldLayoutId id="2147483692" r:id="rId37"/>
    <p:sldLayoutId id="2147483693" r:id="rId38"/>
    <p:sldLayoutId id="2147483694" r:id="rId39"/>
    <p:sldLayoutId id="2147483695" r:id="rId40"/>
    <p:sldLayoutId id="2147483697" r:id="rId41"/>
  </p:sldLayoutIdLst>
  <p:timing>
    <p:tnLst>
      <p:par>
        <p:cTn id="1" dur="indefinite" restart="never" nodeType="tmRoot"/>
      </p:par>
    </p:tnLst>
  </p:timing>
  <p:txStyles>
    <p:title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p:titleStyle>
    <p:bodyStyle>
      <a:lvl1pPr marL="0" indent="0" algn="l" defTabSz="650230" rtl="0" eaLnBrk="1" latinLnBrk="0" hangingPunct="1">
        <a:spcBef>
          <a:spcPts val="0"/>
        </a:spcBef>
        <a:spcAft>
          <a:spcPts val="0"/>
        </a:spcAft>
        <a:buFont typeface="Arial"/>
        <a:buNone/>
        <a:defRPr sz="2800" kern="1200">
          <a:solidFill>
            <a:schemeClr val="accent1"/>
          </a:solidFill>
          <a:latin typeface="+mn-lt"/>
          <a:ea typeface="+mn-ea"/>
          <a:cs typeface="+mn-cs"/>
        </a:defRPr>
      </a:lvl1pPr>
      <a:lvl2pPr marL="239321" indent="-239321" algn="l" defTabSz="650230" rtl="0" eaLnBrk="1" latinLnBrk="0" hangingPunct="1">
        <a:spcBef>
          <a:spcPts val="853"/>
        </a:spcBef>
        <a:spcAft>
          <a:spcPts val="853"/>
        </a:spcAft>
        <a:buFont typeface="Arial" pitchFamily="34" charset="0"/>
        <a:buChar char="•"/>
        <a:defRPr sz="2300" kern="1200">
          <a:solidFill>
            <a:schemeClr val="tx1"/>
          </a:solidFill>
          <a:latin typeface="+mn-lt"/>
          <a:ea typeface="+mn-ea"/>
          <a:cs typeface="+mn-cs"/>
        </a:defRPr>
      </a:lvl2pPr>
      <a:lvl3pPr marL="489931" indent="-239321" algn="l" defTabSz="650230" rtl="0" eaLnBrk="1" latinLnBrk="0" hangingPunct="1">
        <a:spcBef>
          <a:spcPts val="0"/>
        </a:spcBef>
        <a:spcAft>
          <a:spcPts val="853"/>
        </a:spcAft>
        <a:buFont typeface="Museo Sans For Dell" pitchFamily="2" charset="0"/>
        <a:buChar char="–"/>
        <a:defRPr sz="2300" kern="1200">
          <a:solidFill>
            <a:schemeClr val="tx1"/>
          </a:solidFill>
          <a:latin typeface="+mn-lt"/>
          <a:ea typeface="+mn-ea"/>
          <a:cs typeface="+mn-cs"/>
        </a:defRPr>
      </a:lvl3pPr>
      <a:lvl4pPr marL="726993" indent="-234083" algn="l" defTabSz="650230" rtl="0" eaLnBrk="1" latinLnBrk="0" hangingPunct="1">
        <a:spcBef>
          <a:spcPts val="0"/>
        </a:spcBef>
        <a:spcAft>
          <a:spcPts val="853"/>
        </a:spcAft>
        <a:buFont typeface="Arial" pitchFamily="34" charset="0"/>
        <a:buChar char="•"/>
        <a:defRPr sz="2000" kern="1200">
          <a:solidFill>
            <a:schemeClr val="tx1"/>
          </a:solidFill>
          <a:latin typeface="+mn-lt"/>
          <a:ea typeface="+mn-ea"/>
          <a:cs typeface="+mn-cs"/>
        </a:defRPr>
      </a:lvl4pPr>
      <a:lvl5pPr marL="962340" indent="-239321" algn="l" defTabSz="650230" rtl="0" eaLnBrk="1" latinLnBrk="0" hangingPunct="1">
        <a:spcBef>
          <a:spcPts val="0"/>
        </a:spcBef>
        <a:spcAft>
          <a:spcPts val="853"/>
        </a:spcAft>
        <a:buFont typeface="Museo Sans For Dell" pitchFamily="2" charset="0"/>
        <a:buChar char="–"/>
        <a:defRPr sz="2000" kern="1200">
          <a:solidFill>
            <a:schemeClr val="tx1"/>
          </a:solidFill>
          <a:latin typeface="+mn-lt"/>
          <a:ea typeface="+mn-ea"/>
          <a:cs typeface="+mn-cs"/>
        </a:defRPr>
      </a:lvl5pPr>
      <a:lvl6pPr marL="3576264" indent="-325115" algn="l" defTabSz="650230" rtl="0" eaLnBrk="1" latinLnBrk="0" hangingPunct="1">
        <a:spcBef>
          <a:spcPct val="20000"/>
        </a:spcBef>
        <a:buFont typeface="Arial"/>
        <a:buChar char="•"/>
        <a:defRPr sz="2800" kern="1200">
          <a:solidFill>
            <a:schemeClr val="tx1"/>
          </a:solidFill>
          <a:latin typeface="+mn-lt"/>
          <a:ea typeface="+mn-ea"/>
          <a:cs typeface="+mn-cs"/>
        </a:defRPr>
      </a:lvl6pPr>
      <a:lvl7pPr marL="4226494" indent="-325115" algn="l" defTabSz="650230" rtl="0" eaLnBrk="1" latinLnBrk="0" hangingPunct="1">
        <a:spcBef>
          <a:spcPct val="20000"/>
        </a:spcBef>
        <a:buFont typeface="Arial"/>
        <a:buChar char="•"/>
        <a:defRPr sz="2800" kern="1200">
          <a:solidFill>
            <a:schemeClr val="tx1"/>
          </a:solidFill>
          <a:latin typeface="+mn-lt"/>
          <a:ea typeface="+mn-ea"/>
          <a:cs typeface="+mn-cs"/>
        </a:defRPr>
      </a:lvl7pPr>
      <a:lvl8pPr marL="4876724" indent="-325115" algn="l" defTabSz="650230" rtl="0" eaLnBrk="1" latinLnBrk="0" hangingPunct="1">
        <a:spcBef>
          <a:spcPct val="20000"/>
        </a:spcBef>
        <a:buFont typeface="Arial"/>
        <a:buChar char="•"/>
        <a:defRPr sz="2800" kern="1200">
          <a:solidFill>
            <a:schemeClr val="tx1"/>
          </a:solidFill>
          <a:latin typeface="+mn-lt"/>
          <a:ea typeface="+mn-ea"/>
          <a:cs typeface="+mn-cs"/>
        </a:defRPr>
      </a:lvl8pPr>
      <a:lvl9pPr marL="5526954" indent="-325115" algn="l" defTabSz="650230" rtl="0" eaLnBrk="1" latinLnBrk="0" hangingPunct="1">
        <a:spcBef>
          <a:spcPct val="20000"/>
        </a:spcBef>
        <a:buFont typeface="Arial"/>
        <a:buChar char="•"/>
        <a:defRPr sz="2800" kern="1200">
          <a:solidFill>
            <a:schemeClr val="tx1"/>
          </a:solidFill>
          <a:latin typeface="+mn-lt"/>
          <a:ea typeface="+mn-ea"/>
          <a:cs typeface="+mn-cs"/>
        </a:defRPr>
      </a:lvl9pPr>
    </p:bodyStyle>
    <p:otherStyle>
      <a:defPPr>
        <a:defRPr lang="en-US"/>
      </a:defPPr>
      <a:lvl1pPr marL="0" algn="l" defTabSz="650230" rtl="0" eaLnBrk="1" latinLnBrk="0" hangingPunct="1">
        <a:defRPr sz="2600" kern="1200">
          <a:solidFill>
            <a:schemeClr val="tx1"/>
          </a:solidFill>
          <a:latin typeface="+mn-lt"/>
          <a:ea typeface="+mn-ea"/>
          <a:cs typeface="+mn-cs"/>
        </a:defRPr>
      </a:lvl1pPr>
      <a:lvl2pPr marL="650230" algn="l" defTabSz="650230" rtl="0" eaLnBrk="1" latinLnBrk="0" hangingPunct="1">
        <a:defRPr sz="2600" kern="1200">
          <a:solidFill>
            <a:schemeClr val="tx1"/>
          </a:solidFill>
          <a:latin typeface="+mn-lt"/>
          <a:ea typeface="+mn-ea"/>
          <a:cs typeface="+mn-cs"/>
        </a:defRPr>
      </a:lvl2pPr>
      <a:lvl3pPr marL="1300460" algn="l" defTabSz="650230" rtl="0" eaLnBrk="1" latinLnBrk="0" hangingPunct="1">
        <a:defRPr sz="2600" kern="1200">
          <a:solidFill>
            <a:schemeClr val="tx1"/>
          </a:solidFill>
          <a:latin typeface="+mn-lt"/>
          <a:ea typeface="+mn-ea"/>
          <a:cs typeface="+mn-cs"/>
        </a:defRPr>
      </a:lvl3pPr>
      <a:lvl4pPr marL="1950690" algn="l" defTabSz="650230" rtl="0" eaLnBrk="1" latinLnBrk="0" hangingPunct="1">
        <a:defRPr sz="2600" kern="1200">
          <a:solidFill>
            <a:schemeClr val="tx1"/>
          </a:solidFill>
          <a:latin typeface="+mn-lt"/>
          <a:ea typeface="+mn-ea"/>
          <a:cs typeface="+mn-cs"/>
        </a:defRPr>
      </a:lvl4pPr>
      <a:lvl5pPr marL="2600919" algn="l" defTabSz="650230" rtl="0" eaLnBrk="1" latinLnBrk="0" hangingPunct="1">
        <a:defRPr sz="2600" kern="1200">
          <a:solidFill>
            <a:schemeClr val="tx1"/>
          </a:solidFill>
          <a:latin typeface="+mn-lt"/>
          <a:ea typeface="+mn-ea"/>
          <a:cs typeface="+mn-cs"/>
        </a:defRPr>
      </a:lvl5pPr>
      <a:lvl6pPr marL="3251149" algn="l" defTabSz="650230" rtl="0" eaLnBrk="1" latinLnBrk="0" hangingPunct="1">
        <a:defRPr sz="2600" kern="1200">
          <a:solidFill>
            <a:schemeClr val="tx1"/>
          </a:solidFill>
          <a:latin typeface="+mn-lt"/>
          <a:ea typeface="+mn-ea"/>
          <a:cs typeface="+mn-cs"/>
        </a:defRPr>
      </a:lvl6pPr>
      <a:lvl7pPr marL="3901379" algn="l" defTabSz="650230" rtl="0" eaLnBrk="1" latinLnBrk="0" hangingPunct="1">
        <a:defRPr sz="2600" kern="1200">
          <a:solidFill>
            <a:schemeClr val="tx1"/>
          </a:solidFill>
          <a:latin typeface="+mn-lt"/>
          <a:ea typeface="+mn-ea"/>
          <a:cs typeface="+mn-cs"/>
        </a:defRPr>
      </a:lvl7pPr>
      <a:lvl8pPr marL="4551609" algn="l" defTabSz="650230" rtl="0" eaLnBrk="1" latinLnBrk="0" hangingPunct="1">
        <a:defRPr sz="2600" kern="1200">
          <a:solidFill>
            <a:schemeClr val="tx1"/>
          </a:solidFill>
          <a:latin typeface="+mn-lt"/>
          <a:ea typeface="+mn-ea"/>
          <a:cs typeface="+mn-cs"/>
        </a:defRPr>
      </a:lvl8pPr>
      <a:lvl9pPr marL="5201839" algn="l" defTabSz="650230"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1.png"/><Relationship Id="rId3" Type="http://schemas.openxmlformats.org/officeDocument/2006/relationships/image" Target="../media/image43.png"/><Relationship Id="rId7" Type="http://schemas.openxmlformats.org/officeDocument/2006/relationships/image" Target="../media/image47.jpg"/><Relationship Id="rId12" Type="http://schemas.openxmlformats.org/officeDocument/2006/relationships/image" Target="../media/image52.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g"/><Relationship Id="rId14" Type="http://schemas.openxmlformats.org/officeDocument/2006/relationships/image" Target="../media/image53.jpeg"/></Relationships>
</file>

<file path=ppt/slides/_rels/slide1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1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9.xml"/><Relationship Id="rId6" Type="http://schemas.openxmlformats.org/officeDocument/2006/relationships/image" Target="../media/image49.jpg"/><Relationship Id="rId5" Type="http://schemas.openxmlformats.org/officeDocument/2006/relationships/image" Target="../media/image48.png"/><Relationship Id="rId4" Type="http://schemas.openxmlformats.org/officeDocument/2006/relationships/image" Target="../media/image47.jpg"/><Relationship Id="rId9" Type="http://schemas.openxmlformats.org/officeDocument/2006/relationships/image" Target="../media/image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jp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62.jpg"/><Relationship Id="rId5" Type="http://schemas.openxmlformats.org/officeDocument/2006/relationships/image" Target="../media/image61.jpg"/><Relationship Id="rId10" Type="http://schemas.openxmlformats.org/officeDocument/2006/relationships/image" Target="../media/image66.png"/><Relationship Id="rId4" Type="http://schemas.openxmlformats.org/officeDocument/2006/relationships/image" Target="../media/image60.jpg"/><Relationship Id="rId9"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3302000" y="5029200"/>
            <a:ext cx="6019800" cy="1513611"/>
          </a:xfrm>
          <a:prstGeom prst="rect">
            <a:avLst/>
          </a:prstGeom>
          <a:solidFill>
            <a:schemeClr val="bg1">
              <a:lumMod val="85000"/>
            </a:schemeClr>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20" name="Rectangle 19"/>
          <p:cNvSpPr/>
          <p:nvPr/>
        </p:nvSpPr>
        <p:spPr>
          <a:xfrm>
            <a:off x="1092200" y="838200"/>
            <a:ext cx="11201400" cy="3886200"/>
          </a:xfrm>
          <a:prstGeom prst="rect">
            <a:avLst/>
          </a:prstGeom>
          <a:solidFill>
            <a:schemeClr val="bg1">
              <a:lumMod val="85000"/>
            </a:schemeClr>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a:t>
            </a:fld>
            <a:endParaRPr lang="en-US" sz="2400" b="1" dirty="0">
              <a:latin typeface="Xerox Sans" pitchFamily="50" charset="0"/>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6800" y="5303737"/>
            <a:ext cx="1930725" cy="1056435"/>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408" y="5266986"/>
            <a:ext cx="1548429" cy="1129936"/>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38868" y="5257800"/>
            <a:ext cx="1601932" cy="1125682"/>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3800" y="1738162"/>
            <a:ext cx="2496864" cy="614308"/>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15284" y="1521526"/>
            <a:ext cx="1360985" cy="1101737"/>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962" y="3265405"/>
            <a:ext cx="4026317" cy="685799"/>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25809" y="2381249"/>
            <a:ext cx="467591" cy="514351"/>
          </a:xfrm>
          <a:prstGeom prst="rect">
            <a:avLst/>
          </a:prstGeom>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85848" y="1262921"/>
            <a:ext cx="3597952" cy="1404079"/>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47762" y="3124200"/>
            <a:ext cx="1087486" cy="1028702"/>
          </a:xfrm>
          <a:prstGeom prst="rect">
            <a:avLst/>
          </a:prstGeom>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14562" y="3276600"/>
            <a:ext cx="5021838" cy="685799"/>
          </a:xfrm>
          <a:prstGeom prst="rect">
            <a:avLst/>
          </a:prstGeom>
        </p:spPr>
      </p:pic>
      <p:pic>
        <p:nvPicPr>
          <p:cNvPr id="19" name="Picture 1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7174" y="3886200"/>
            <a:ext cx="285714" cy="457143"/>
          </a:xfrm>
          <a:prstGeom prst="rect">
            <a:avLst/>
          </a:prstGeom>
        </p:spPr>
      </p:pic>
      <p:pic>
        <p:nvPicPr>
          <p:cNvPr id="22" name="Picture 21"/>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2082800" y="8303600"/>
            <a:ext cx="3729698" cy="992800"/>
          </a:xfrm>
          <a:prstGeom prst="rect">
            <a:avLst/>
          </a:prstGeom>
        </p:spPr>
      </p:pic>
      <p:pic>
        <p:nvPicPr>
          <p:cNvPr id="25" name="Picture 24"/>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21600" y="7917732"/>
            <a:ext cx="2590800" cy="1454868"/>
          </a:xfrm>
          <a:prstGeom prst="rect">
            <a:avLst/>
          </a:prstGeom>
        </p:spPr>
      </p:pic>
      <p:sp>
        <p:nvSpPr>
          <p:cNvPr id="26" name="TextBox 25"/>
          <p:cNvSpPr txBox="1"/>
          <p:nvPr/>
        </p:nvSpPr>
        <p:spPr>
          <a:xfrm>
            <a:off x="2001302" y="7239000"/>
            <a:ext cx="2977098" cy="615553"/>
          </a:xfrm>
          <a:prstGeom prst="rect">
            <a:avLst/>
          </a:prstGeom>
          <a:noFill/>
        </p:spPr>
        <p:txBody>
          <a:bodyPr wrap="none" rtlCol="0">
            <a:spAutoFit/>
          </a:bodyPr>
          <a:lstStyle/>
          <a:p>
            <a:pPr marL="317500" indent="0">
              <a:buNone/>
            </a:pPr>
            <a:r>
              <a:rPr lang="en-GB" dirty="0" smtClean="0"/>
              <a:t>Albert </a:t>
            </a:r>
            <a:r>
              <a:rPr lang="en-GB" dirty="0" err="1" smtClean="0"/>
              <a:t>Gordo</a:t>
            </a:r>
            <a:endParaRPr lang="en-GB" dirty="0"/>
          </a:p>
        </p:txBody>
      </p:sp>
      <p:sp>
        <p:nvSpPr>
          <p:cNvPr id="27" name="TextBox 26"/>
          <p:cNvSpPr txBox="1"/>
          <p:nvPr/>
        </p:nvSpPr>
        <p:spPr>
          <a:xfrm>
            <a:off x="7461196" y="7239000"/>
            <a:ext cx="2927404" cy="615553"/>
          </a:xfrm>
          <a:prstGeom prst="rect">
            <a:avLst/>
          </a:prstGeom>
          <a:noFill/>
        </p:spPr>
        <p:txBody>
          <a:bodyPr wrap="none" rtlCol="0">
            <a:spAutoFit/>
          </a:bodyPr>
          <a:lstStyle/>
          <a:p>
            <a:pPr marL="317500" indent="0">
              <a:buNone/>
            </a:pPr>
            <a:r>
              <a:rPr lang="en-GB" dirty="0"/>
              <a:t>Lluís Gómez</a:t>
            </a:r>
          </a:p>
        </p:txBody>
      </p:sp>
    </p:spTree>
    <p:extLst>
      <p:ext uri="{BB962C8B-B14F-4D97-AF65-F5344CB8AC3E}">
        <p14:creationId xmlns:p14="http://schemas.microsoft.com/office/powerpoint/2010/main" val="42713778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10</a:t>
            </a:fld>
            <a:endParaRPr lang="en-US" sz="2400" b="1" dirty="0">
              <a:latin typeface="Xerox Sans" pitchFamily="50" charset="0"/>
            </a:endParaRPr>
          </a:p>
        </p:txBody>
      </p:sp>
      <p:pic>
        <p:nvPicPr>
          <p:cNvPr id="3" name="Picture 2"/>
          <p:cNvPicPr>
            <a:picLocks noChangeAspect="1"/>
          </p:cNvPicPr>
          <p:nvPr/>
        </p:nvPicPr>
        <p:blipFill>
          <a:blip r:embed="rId2"/>
          <a:stretch>
            <a:fillRect/>
          </a:stretch>
        </p:blipFill>
        <p:spPr>
          <a:xfrm>
            <a:off x="1454150" y="1704975"/>
            <a:ext cx="10096500" cy="6343650"/>
          </a:xfrm>
          <a:prstGeom prst="rect">
            <a:avLst/>
          </a:prstGeom>
        </p:spPr>
      </p:pic>
      <p:sp>
        <p:nvSpPr>
          <p:cNvPr id="4" name="Title 3"/>
          <p:cNvSpPr>
            <a:spLocks noGrp="1"/>
          </p:cNvSpPr>
          <p:nvPr>
            <p:ph type="title"/>
          </p:nvPr>
        </p:nvSpPr>
        <p:spPr/>
        <p:txBody>
          <a:bodyPr/>
          <a:lstStyle/>
          <a:p>
            <a:r>
              <a:rPr lang="en-GB" sz="4800" b="1" dirty="0" smtClean="0">
                <a:latin typeface="Xerox Sans" panose="02000000000000000000" pitchFamily="50" charset="0"/>
              </a:rPr>
              <a:t>Mining Concepts from WordNet</a:t>
            </a:r>
            <a:endParaRPr lang="en-GB" sz="4800" b="1" dirty="0">
              <a:latin typeface="Xerox Sans" panose="02000000000000000000" pitchFamily="50" charset="0"/>
            </a:endParaRPr>
          </a:p>
        </p:txBody>
      </p:sp>
    </p:spTree>
    <p:extLst>
      <p:ext uri="{BB962C8B-B14F-4D97-AF65-F5344CB8AC3E}">
        <p14:creationId xmlns:p14="http://schemas.microsoft.com/office/powerpoint/2010/main" val="2502755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11</a:t>
            </a:fld>
            <a:endParaRPr lang="en-US" sz="2400" b="1" dirty="0">
              <a:latin typeface="Xerox Sans" pitchFamily="50" charset="0"/>
            </a:endParaRPr>
          </a:p>
        </p:txBody>
      </p:sp>
      <p:pic>
        <p:nvPicPr>
          <p:cNvPr id="4" name="Picture 3"/>
          <p:cNvPicPr>
            <a:picLocks noChangeAspect="1"/>
          </p:cNvPicPr>
          <p:nvPr/>
        </p:nvPicPr>
        <p:blipFill>
          <a:blip r:embed="rId2"/>
          <a:stretch>
            <a:fillRect/>
          </a:stretch>
        </p:blipFill>
        <p:spPr>
          <a:xfrm>
            <a:off x="1625600" y="3409950"/>
            <a:ext cx="6562725" cy="2000250"/>
          </a:xfrm>
          <a:prstGeom prst="rect">
            <a:avLst/>
          </a:prstGeom>
        </p:spPr>
      </p:pic>
      <p:pic>
        <p:nvPicPr>
          <p:cNvPr id="5" name="Picture 4"/>
          <p:cNvPicPr>
            <a:picLocks noChangeAspect="1"/>
          </p:cNvPicPr>
          <p:nvPr/>
        </p:nvPicPr>
        <p:blipFill>
          <a:blip r:embed="rId3"/>
          <a:stretch>
            <a:fillRect/>
          </a:stretch>
        </p:blipFill>
        <p:spPr>
          <a:xfrm>
            <a:off x="1911349" y="2438400"/>
            <a:ext cx="2619375" cy="638175"/>
          </a:xfrm>
          <a:prstGeom prst="rect">
            <a:avLst/>
          </a:prstGeom>
        </p:spPr>
      </p:pic>
      <p:pic>
        <p:nvPicPr>
          <p:cNvPr id="7" name="Picture 6"/>
          <p:cNvPicPr>
            <a:picLocks noChangeAspect="1"/>
          </p:cNvPicPr>
          <p:nvPr/>
        </p:nvPicPr>
        <p:blipFill>
          <a:blip r:embed="rId4"/>
          <a:stretch>
            <a:fillRect/>
          </a:stretch>
        </p:blipFill>
        <p:spPr>
          <a:xfrm>
            <a:off x="1930400" y="5867400"/>
            <a:ext cx="3867150" cy="647700"/>
          </a:xfrm>
          <a:prstGeom prst="rect">
            <a:avLst/>
          </a:prstGeom>
        </p:spPr>
      </p:pic>
      <p:sp>
        <p:nvSpPr>
          <p:cNvPr id="3" name="Title 2"/>
          <p:cNvSpPr>
            <a:spLocks noGrp="1"/>
          </p:cNvSpPr>
          <p:nvPr>
            <p:ph type="title"/>
          </p:nvPr>
        </p:nvSpPr>
        <p:spPr/>
        <p:txBody>
          <a:bodyPr/>
          <a:lstStyle/>
          <a:p>
            <a:r>
              <a:rPr lang="en-GB" sz="4800" b="1" dirty="0" smtClean="0">
                <a:latin typeface="Xerox Sans" panose="02000000000000000000" pitchFamily="50" charset="0"/>
              </a:rPr>
              <a:t>Objective</a:t>
            </a:r>
            <a:endParaRPr lang="en-GB" sz="4800" b="1" dirty="0">
              <a:latin typeface="Xerox Sans" panose="02000000000000000000" pitchFamily="50" charset="0"/>
            </a:endParaRPr>
          </a:p>
        </p:txBody>
      </p:sp>
      <p:sp>
        <p:nvSpPr>
          <p:cNvPr id="8" name="Title 1"/>
          <p:cNvSpPr txBox="1">
            <a:spLocks/>
          </p:cNvSpPr>
          <p:nvPr/>
        </p:nvSpPr>
        <p:spPr>
          <a:xfrm>
            <a:off x="939800" y="1666875"/>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Define a compatibility function between images and concepts:</a:t>
            </a:r>
            <a:endParaRPr lang="en-US" sz="2800" dirty="0">
              <a:solidFill>
                <a:schemeClr val="tx1"/>
              </a:solidFill>
            </a:endParaRPr>
          </a:p>
        </p:txBody>
      </p:sp>
      <p:sp>
        <p:nvSpPr>
          <p:cNvPr id="9" name="Title 1"/>
          <p:cNvSpPr txBox="1">
            <a:spLocks/>
          </p:cNvSpPr>
          <p:nvPr/>
        </p:nvSpPr>
        <p:spPr>
          <a:xfrm>
            <a:off x="939800" y="3124200"/>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Minimize the number of </a:t>
            </a:r>
            <a:r>
              <a:rPr lang="en-US" sz="2800" dirty="0" err="1" smtClean="0">
                <a:solidFill>
                  <a:schemeClr val="tx1"/>
                </a:solidFill>
                <a:latin typeface="Xerox Sans Light"/>
              </a:rPr>
              <a:t>misranked</a:t>
            </a:r>
            <a:r>
              <a:rPr lang="en-US" sz="2800" dirty="0" smtClean="0">
                <a:solidFill>
                  <a:schemeClr val="tx1"/>
                </a:solidFill>
                <a:latin typeface="Xerox Sans Light"/>
              </a:rPr>
              <a:t> concepts:</a:t>
            </a:r>
            <a:endParaRPr lang="en-US" sz="2800" dirty="0">
              <a:solidFill>
                <a:schemeClr val="tx1"/>
              </a:solidFill>
            </a:endParaRPr>
          </a:p>
        </p:txBody>
      </p:sp>
      <p:sp>
        <p:nvSpPr>
          <p:cNvPr id="11" name="Title 1"/>
          <p:cNvSpPr txBox="1">
            <a:spLocks/>
          </p:cNvSpPr>
          <p:nvPr/>
        </p:nvSpPr>
        <p:spPr>
          <a:xfrm>
            <a:off x="939800" y="5200174"/>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Compatibility function is a dot product between </a:t>
            </a:r>
            <a:r>
              <a:rPr lang="en-US" sz="2800" dirty="0" err="1" smtClean="0">
                <a:solidFill>
                  <a:schemeClr val="tx1"/>
                </a:solidFill>
                <a:latin typeface="Xerox Sans Light"/>
              </a:rPr>
              <a:t>embeddings</a:t>
            </a:r>
            <a:r>
              <a:rPr lang="en-US" sz="2800" dirty="0" smtClean="0">
                <a:solidFill>
                  <a:schemeClr val="tx1"/>
                </a:solidFill>
                <a:latin typeface="Xerox Sans Light"/>
              </a:rPr>
              <a:t>:</a:t>
            </a:r>
            <a:endParaRPr lang="en-US" sz="2800" dirty="0">
              <a:solidFill>
                <a:schemeClr val="tx1"/>
              </a:solidFill>
            </a:endParaRPr>
          </a:p>
        </p:txBody>
      </p:sp>
      <p:sp>
        <p:nvSpPr>
          <p:cNvPr id="12" name="Title 1"/>
          <p:cNvSpPr txBox="1">
            <a:spLocks/>
          </p:cNvSpPr>
          <p:nvPr/>
        </p:nvSpPr>
        <p:spPr>
          <a:xfrm>
            <a:off x="939800" y="6705600"/>
            <a:ext cx="10876742" cy="152400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Learned with a Convolutional Neural Network:</a:t>
            </a:r>
          </a:p>
          <a:p>
            <a:pPr marL="457200" indent="-457200">
              <a:lnSpc>
                <a:spcPct val="100000"/>
              </a:lnSpc>
              <a:buSzTx/>
              <a:buFont typeface="Arial" panose="020B0604020202020204" pitchFamily="34" charset="0"/>
              <a:buChar char="•"/>
            </a:pPr>
            <a:r>
              <a:rPr lang="en-US" sz="2800" dirty="0" smtClean="0">
                <a:solidFill>
                  <a:schemeClr val="tx1"/>
                </a:solidFill>
                <a:latin typeface="Xerox Sans Light"/>
              </a:rPr>
              <a:t>     : activations of the previous-to-last layer given image </a:t>
            </a:r>
          </a:p>
          <a:p>
            <a:pPr marL="457200" indent="-457200">
              <a:lnSpc>
                <a:spcPct val="100000"/>
              </a:lnSpc>
              <a:buSzTx/>
              <a:buFont typeface="Arial" panose="020B0604020202020204" pitchFamily="34" charset="0"/>
              <a:buChar char="•"/>
            </a:pPr>
            <a:r>
              <a:rPr lang="en-US" sz="2800" dirty="0" smtClean="0">
                <a:solidFill>
                  <a:schemeClr val="tx1"/>
                </a:solidFill>
                <a:latin typeface="Xerox Sans Light"/>
              </a:rPr>
              <a:t>     : weights of the last layer associated with concept</a:t>
            </a:r>
            <a:endParaRPr lang="en-US" sz="2800" dirty="0">
              <a:solidFill>
                <a:schemeClr val="tx1"/>
              </a:solidFill>
            </a:endParaRPr>
          </a:p>
        </p:txBody>
      </p:sp>
      <p:pic>
        <p:nvPicPr>
          <p:cNvPr id="6" name="Picture 5"/>
          <p:cNvPicPr>
            <a:picLocks noChangeAspect="1"/>
          </p:cNvPicPr>
          <p:nvPr/>
        </p:nvPicPr>
        <p:blipFill>
          <a:blip r:embed="rId5"/>
          <a:stretch>
            <a:fillRect/>
          </a:stretch>
        </p:blipFill>
        <p:spPr>
          <a:xfrm>
            <a:off x="1104557" y="7175254"/>
            <a:ext cx="678700" cy="380903"/>
          </a:xfrm>
          <a:prstGeom prst="rect">
            <a:avLst/>
          </a:prstGeom>
        </p:spPr>
      </p:pic>
      <p:pic>
        <p:nvPicPr>
          <p:cNvPr id="13" name="Picture 12"/>
          <p:cNvPicPr>
            <a:picLocks noChangeAspect="1"/>
          </p:cNvPicPr>
          <p:nvPr/>
        </p:nvPicPr>
        <p:blipFill>
          <a:blip r:embed="rId6"/>
          <a:stretch>
            <a:fillRect/>
          </a:stretch>
        </p:blipFill>
        <p:spPr>
          <a:xfrm>
            <a:off x="9550400" y="7245693"/>
            <a:ext cx="228600" cy="285750"/>
          </a:xfrm>
          <a:prstGeom prst="rect">
            <a:avLst/>
          </a:prstGeom>
        </p:spPr>
      </p:pic>
      <p:pic>
        <p:nvPicPr>
          <p:cNvPr id="14" name="Picture 13"/>
          <p:cNvPicPr>
            <a:picLocks noChangeAspect="1"/>
          </p:cNvPicPr>
          <p:nvPr/>
        </p:nvPicPr>
        <p:blipFill>
          <a:blip r:embed="rId7"/>
          <a:stretch>
            <a:fillRect/>
          </a:stretch>
        </p:blipFill>
        <p:spPr>
          <a:xfrm>
            <a:off x="1186987" y="7556157"/>
            <a:ext cx="514813" cy="469654"/>
          </a:xfrm>
          <a:prstGeom prst="rect">
            <a:avLst/>
          </a:prstGeom>
        </p:spPr>
      </p:pic>
      <p:pic>
        <p:nvPicPr>
          <p:cNvPr id="15" name="Picture 14"/>
          <p:cNvPicPr>
            <a:picLocks noChangeAspect="1"/>
          </p:cNvPicPr>
          <p:nvPr/>
        </p:nvPicPr>
        <p:blipFill>
          <a:blip r:embed="rId8"/>
          <a:stretch>
            <a:fillRect/>
          </a:stretch>
        </p:blipFill>
        <p:spPr>
          <a:xfrm>
            <a:off x="9017000" y="7617040"/>
            <a:ext cx="249201" cy="357188"/>
          </a:xfrm>
          <a:prstGeom prst="rect">
            <a:avLst/>
          </a:prstGeom>
        </p:spPr>
      </p:pic>
    </p:spTree>
    <p:extLst>
      <p:ext uri="{BB962C8B-B14F-4D97-AF65-F5344CB8AC3E}">
        <p14:creationId xmlns:p14="http://schemas.microsoft.com/office/powerpoint/2010/main" val="2040684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12</a:t>
            </a:fld>
            <a:endParaRPr lang="en-US" sz="2400" b="1" dirty="0">
              <a:latin typeface="Xerox Sans" pitchFamily="50" charset="0"/>
            </a:endParaRPr>
          </a:p>
        </p:txBody>
      </p:sp>
      <p:pic>
        <p:nvPicPr>
          <p:cNvPr id="3" name="Picture 2"/>
          <p:cNvPicPr>
            <a:picLocks noChangeAspect="1"/>
          </p:cNvPicPr>
          <p:nvPr/>
        </p:nvPicPr>
        <p:blipFill>
          <a:blip r:embed="rId2"/>
          <a:stretch>
            <a:fillRect/>
          </a:stretch>
        </p:blipFill>
        <p:spPr>
          <a:xfrm>
            <a:off x="1311275" y="4572000"/>
            <a:ext cx="10448925" cy="2238375"/>
          </a:xfrm>
          <a:prstGeom prst="rect">
            <a:avLst/>
          </a:prstGeom>
        </p:spPr>
      </p:pic>
      <p:pic>
        <p:nvPicPr>
          <p:cNvPr id="8" name="Picture 7"/>
          <p:cNvPicPr>
            <a:picLocks noChangeAspect="1"/>
          </p:cNvPicPr>
          <p:nvPr/>
        </p:nvPicPr>
        <p:blipFill>
          <a:blip r:embed="rId3"/>
          <a:stretch>
            <a:fillRect/>
          </a:stretch>
        </p:blipFill>
        <p:spPr>
          <a:xfrm>
            <a:off x="1320800" y="3781424"/>
            <a:ext cx="8705850" cy="790576"/>
          </a:xfrm>
          <a:prstGeom prst="rect">
            <a:avLst/>
          </a:prstGeom>
        </p:spPr>
      </p:pic>
      <p:sp>
        <p:nvSpPr>
          <p:cNvPr id="5" name="Title 4"/>
          <p:cNvSpPr>
            <a:spLocks noGrp="1"/>
          </p:cNvSpPr>
          <p:nvPr>
            <p:ph type="title"/>
          </p:nvPr>
        </p:nvSpPr>
        <p:spPr/>
        <p:txBody>
          <a:bodyPr/>
          <a:lstStyle/>
          <a:p>
            <a:r>
              <a:rPr lang="en-GB" dirty="0" smtClean="0"/>
              <a:t>Differentiable Surrogate</a:t>
            </a:r>
            <a:endParaRPr lang="en-GB" dirty="0"/>
          </a:p>
        </p:txBody>
      </p:sp>
      <p:sp>
        <p:nvSpPr>
          <p:cNvPr id="9" name="Title 1"/>
          <p:cNvSpPr txBox="1">
            <a:spLocks/>
          </p:cNvSpPr>
          <p:nvPr/>
        </p:nvSpPr>
        <p:spPr>
          <a:xfrm>
            <a:off x="939800" y="1666875"/>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WARP Ranking loss </a:t>
            </a:r>
            <a:r>
              <a:rPr lang="en-US" sz="2800" b="1" dirty="0" smtClean="0">
                <a:solidFill>
                  <a:schemeClr val="tx1"/>
                </a:solidFill>
                <a:latin typeface="Xerox Sans Light"/>
              </a:rPr>
              <a:t>[Weston’11]</a:t>
            </a:r>
          </a:p>
          <a:p>
            <a:pPr marL="457200" indent="-457200">
              <a:lnSpc>
                <a:spcPct val="100000"/>
              </a:lnSpc>
              <a:buSzTx/>
              <a:buFont typeface="Arial" panose="020B0604020202020204" pitchFamily="34" charset="0"/>
              <a:buChar char="•"/>
            </a:pPr>
            <a:r>
              <a:rPr lang="en-US" sz="2800" dirty="0" smtClean="0">
                <a:solidFill>
                  <a:schemeClr val="tx1"/>
                </a:solidFill>
                <a:latin typeface="Xerox Sans Light"/>
              </a:rPr>
              <a:t>Indicator replaced with hinge loss</a:t>
            </a:r>
          </a:p>
          <a:p>
            <a:pPr marL="457200" indent="-457200">
              <a:lnSpc>
                <a:spcPct val="100000"/>
              </a:lnSpc>
              <a:buSzTx/>
              <a:buFont typeface="Arial" panose="020B0604020202020204" pitchFamily="34" charset="0"/>
              <a:buChar char="•"/>
            </a:pPr>
            <a:r>
              <a:rPr lang="en-US" sz="2800" dirty="0" smtClean="0">
                <a:solidFill>
                  <a:schemeClr val="tx1"/>
                </a:solidFill>
                <a:latin typeface="Xerox Sans Light"/>
              </a:rPr>
              <a:t>Triplet sampling</a:t>
            </a:r>
          </a:p>
          <a:p>
            <a:pPr marL="457200" indent="-457200">
              <a:lnSpc>
                <a:spcPct val="100000"/>
              </a:lnSpc>
              <a:buSzTx/>
              <a:buFont typeface="Arial" panose="020B0604020202020204" pitchFamily="34" charset="0"/>
              <a:buChar char="•"/>
            </a:pPr>
            <a:r>
              <a:rPr lang="en-US" sz="2800" dirty="0" smtClean="0">
                <a:solidFill>
                  <a:schemeClr val="tx1"/>
                </a:solidFill>
                <a:latin typeface="Xerox Sans Light"/>
              </a:rPr>
              <a:t>Loss weighting</a:t>
            </a:r>
            <a:endParaRPr lang="en-US" sz="2800" dirty="0">
              <a:solidFill>
                <a:schemeClr val="tx1"/>
              </a:solidFill>
            </a:endParaRPr>
          </a:p>
        </p:txBody>
      </p:sp>
      <p:sp>
        <p:nvSpPr>
          <p:cNvPr id="11" name="Title 1"/>
          <p:cNvSpPr txBox="1">
            <a:spLocks/>
          </p:cNvSpPr>
          <p:nvPr/>
        </p:nvSpPr>
        <p:spPr>
          <a:xfrm>
            <a:off x="939800" y="7239000"/>
            <a:ext cx="11561964" cy="152400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dirty="0" smtClean="0">
                <a:solidFill>
                  <a:schemeClr val="tx1"/>
                </a:solidFill>
                <a:latin typeface="Xerox Sans Light"/>
              </a:rPr>
              <a:t>Written in Python and integrated in </a:t>
            </a:r>
            <a:r>
              <a:rPr lang="en-US" sz="2800" dirty="0" err="1" smtClean="0">
                <a:solidFill>
                  <a:schemeClr val="tx1"/>
                </a:solidFill>
                <a:latin typeface="Xerox Sans Light"/>
              </a:rPr>
              <a:t>Caffe</a:t>
            </a:r>
            <a:r>
              <a:rPr lang="en-US" sz="2800" dirty="0" smtClean="0">
                <a:solidFill>
                  <a:schemeClr val="tx1"/>
                </a:solidFill>
                <a:latin typeface="Xerox Sans Light"/>
              </a:rPr>
              <a:t> </a:t>
            </a:r>
            <a:r>
              <a:rPr lang="en-US" sz="2800" b="1" dirty="0" smtClean="0">
                <a:solidFill>
                  <a:schemeClr val="tx1"/>
                </a:solidFill>
                <a:latin typeface="Xerox Sans Light"/>
              </a:rPr>
              <a:t>[</a:t>
            </a:r>
            <a:r>
              <a:rPr lang="en-US" sz="2800" b="1" dirty="0" err="1" smtClean="0">
                <a:solidFill>
                  <a:schemeClr val="tx1"/>
                </a:solidFill>
                <a:latin typeface="Xerox Sans Light"/>
              </a:rPr>
              <a:t>Caffe</a:t>
            </a:r>
            <a:r>
              <a:rPr lang="en-US" sz="2800" b="1" dirty="0" smtClean="0">
                <a:solidFill>
                  <a:schemeClr val="tx1"/>
                </a:solidFill>
                <a:latin typeface="Xerox Sans Light"/>
              </a:rPr>
              <a:t>]</a:t>
            </a:r>
          </a:p>
          <a:p>
            <a:pPr marL="0" indent="0">
              <a:lnSpc>
                <a:spcPct val="100000"/>
              </a:lnSpc>
              <a:buSzTx/>
            </a:pPr>
            <a:r>
              <a:rPr lang="en-US" sz="2800" dirty="0" smtClean="0">
                <a:solidFill>
                  <a:schemeClr val="tx1"/>
                </a:solidFill>
                <a:latin typeface="Xerox Sans Light"/>
              </a:rPr>
              <a:t>Same CNN architecture as </a:t>
            </a:r>
            <a:r>
              <a:rPr lang="en-US" sz="2800" b="1" dirty="0" smtClean="0">
                <a:solidFill>
                  <a:schemeClr val="tx1"/>
                </a:solidFill>
                <a:latin typeface="Xerox Sans Light"/>
              </a:rPr>
              <a:t>[Jaderberg’14b, Jaderberg’15a]</a:t>
            </a:r>
          </a:p>
          <a:p>
            <a:pPr marL="0" indent="0">
              <a:lnSpc>
                <a:spcPct val="100000"/>
              </a:lnSpc>
              <a:buSzTx/>
            </a:pPr>
            <a:r>
              <a:rPr lang="en-US" sz="2800" dirty="0" err="1" smtClean="0">
                <a:solidFill>
                  <a:schemeClr val="tx1"/>
                </a:solidFill>
                <a:latin typeface="Xerox Sans Light"/>
              </a:rPr>
              <a:t>Embeddings</a:t>
            </a:r>
            <a:r>
              <a:rPr lang="en-US" sz="2800" dirty="0" smtClean="0">
                <a:solidFill>
                  <a:schemeClr val="tx1"/>
                </a:solidFill>
                <a:latin typeface="Xerox Sans Light"/>
              </a:rPr>
              <a:t> of 4096 dimensions</a:t>
            </a:r>
            <a:endParaRPr lang="en-US" sz="2800" dirty="0">
              <a:solidFill>
                <a:schemeClr val="tx1"/>
              </a:solidFill>
            </a:endParaRPr>
          </a:p>
        </p:txBody>
      </p:sp>
    </p:spTree>
    <p:extLst>
      <p:ext uri="{BB962C8B-B14F-4D97-AF65-F5344CB8AC3E}">
        <p14:creationId xmlns:p14="http://schemas.microsoft.com/office/powerpoint/2010/main" val="19892183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13</a:t>
            </a:fld>
            <a:endParaRPr lang="en-US" sz="2400" b="1" dirty="0">
              <a:latin typeface="Xerox Sans" pitchFamily="50" charset="0"/>
            </a:endParaRPr>
          </a:p>
        </p:txBody>
      </p:sp>
      <p:sp>
        <p:nvSpPr>
          <p:cNvPr id="3" name="Title 2"/>
          <p:cNvSpPr>
            <a:spLocks noGrp="1"/>
          </p:cNvSpPr>
          <p:nvPr>
            <p:ph type="title"/>
          </p:nvPr>
        </p:nvSpPr>
        <p:spPr/>
        <p:txBody>
          <a:bodyPr/>
          <a:lstStyle/>
          <a:p>
            <a:r>
              <a:rPr lang="en-US" sz="4800" b="1" dirty="0">
                <a:solidFill>
                  <a:srgbClr val="6CAF3D"/>
                </a:solidFill>
                <a:latin typeface="Xerox Sans" panose="02000000000000000000" pitchFamily="50" charset="0"/>
              </a:rPr>
              <a:t>Image to Concept Qualitative Results</a:t>
            </a:r>
            <a:endParaRPr lang="en-GB" dirty="0">
              <a:latin typeface="Xerox Sans" panose="02000000000000000000" pitchFamily="50" charset="0"/>
            </a:endParaRPr>
          </a:p>
        </p:txBody>
      </p:sp>
      <p:pic>
        <p:nvPicPr>
          <p:cNvPr id="2" name="Picture 1"/>
          <p:cNvPicPr>
            <a:picLocks noChangeAspect="1"/>
          </p:cNvPicPr>
          <p:nvPr/>
        </p:nvPicPr>
        <p:blipFill>
          <a:blip r:embed="rId2"/>
          <a:stretch>
            <a:fillRect/>
          </a:stretch>
        </p:blipFill>
        <p:spPr>
          <a:xfrm>
            <a:off x="748522" y="1219198"/>
            <a:ext cx="11507756" cy="7620002"/>
          </a:xfrm>
          <a:prstGeom prst="rect">
            <a:avLst/>
          </a:prstGeom>
        </p:spPr>
      </p:pic>
    </p:spTree>
    <p:extLst>
      <p:ext uri="{BB962C8B-B14F-4D97-AF65-F5344CB8AC3E}">
        <p14:creationId xmlns:p14="http://schemas.microsoft.com/office/powerpoint/2010/main" val="30962253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14</a:t>
            </a:fld>
            <a:endParaRPr lang="en-US" sz="2400" b="1" dirty="0">
              <a:latin typeface="Xerox Sans" pitchFamily="50" charset="0"/>
            </a:endParaRPr>
          </a:p>
        </p:txBody>
      </p:sp>
      <p:sp>
        <p:nvSpPr>
          <p:cNvPr id="3" name="Title 2"/>
          <p:cNvSpPr>
            <a:spLocks noGrp="1"/>
          </p:cNvSpPr>
          <p:nvPr>
            <p:ph type="title"/>
          </p:nvPr>
        </p:nvSpPr>
        <p:spPr/>
        <p:txBody>
          <a:bodyPr/>
          <a:lstStyle/>
          <a:p>
            <a:r>
              <a:rPr lang="en-US" sz="4800" b="1" dirty="0">
                <a:solidFill>
                  <a:srgbClr val="6CAF3D"/>
                </a:solidFill>
                <a:latin typeface="Xerox Sans" panose="02000000000000000000" pitchFamily="50" charset="0"/>
              </a:rPr>
              <a:t>Image to Concept Qualitative Results</a:t>
            </a:r>
            <a:endParaRPr lang="en-GB" dirty="0">
              <a:latin typeface="Xerox Sans" panose="02000000000000000000" pitchFamily="50" charset="0"/>
            </a:endParaRPr>
          </a:p>
        </p:txBody>
      </p:sp>
      <p:pic>
        <p:nvPicPr>
          <p:cNvPr id="6" name="Picture 5"/>
          <p:cNvPicPr>
            <a:picLocks noChangeAspect="1"/>
          </p:cNvPicPr>
          <p:nvPr/>
        </p:nvPicPr>
        <p:blipFill>
          <a:blip r:embed="rId2"/>
          <a:stretch>
            <a:fillRect/>
          </a:stretch>
        </p:blipFill>
        <p:spPr>
          <a:xfrm>
            <a:off x="955342" y="1396314"/>
            <a:ext cx="11947858" cy="7315202"/>
          </a:xfrm>
          <a:prstGeom prst="rect">
            <a:avLst/>
          </a:prstGeom>
        </p:spPr>
      </p:pic>
    </p:spTree>
    <p:extLst>
      <p:ext uri="{BB962C8B-B14F-4D97-AF65-F5344CB8AC3E}">
        <p14:creationId xmlns:p14="http://schemas.microsoft.com/office/powerpoint/2010/main" val="154171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15</a:t>
            </a:fld>
            <a:endParaRPr lang="en-US" sz="2400" b="1" dirty="0">
              <a:latin typeface="Xerox Sans" pitchFamily="50" charset="0"/>
            </a:endParaRPr>
          </a:p>
        </p:txBody>
      </p:sp>
      <p:sp>
        <p:nvSpPr>
          <p:cNvPr id="4" name="Title 3"/>
          <p:cNvSpPr>
            <a:spLocks noGrp="1"/>
          </p:cNvSpPr>
          <p:nvPr>
            <p:ph type="title"/>
          </p:nvPr>
        </p:nvSpPr>
        <p:spPr/>
        <p:txBody>
          <a:bodyPr>
            <a:normAutofit/>
          </a:bodyPr>
          <a:lstStyle/>
          <a:p>
            <a:r>
              <a:rPr lang="en-US" sz="4800" b="1" dirty="0" smtClean="0">
                <a:solidFill>
                  <a:srgbClr val="6CAF3D"/>
                </a:solidFill>
                <a:latin typeface="Xerox Sans" panose="02000000000000000000" pitchFamily="50" charset="0"/>
              </a:rPr>
              <a:t>Concept to Image </a:t>
            </a:r>
            <a:r>
              <a:rPr lang="en-US" sz="4800" b="1" dirty="0">
                <a:solidFill>
                  <a:srgbClr val="6CAF3D"/>
                </a:solidFill>
                <a:latin typeface="Xerox Sans" panose="02000000000000000000" pitchFamily="50" charset="0"/>
              </a:rPr>
              <a:t>Qualitative Results</a:t>
            </a:r>
            <a:endParaRPr lang="en-GB" sz="4800" dirty="0">
              <a:latin typeface="Xerox Sans" panose="02000000000000000000" pitchFamily="50" charset="0"/>
            </a:endParaRPr>
          </a:p>
        </p:txBody>
      </p:sp>
      <p:pic>
        <p:nvPicPr>
          <p:cNvPr id="2" name="Picture 1"/>
          <p:cNvPicPr>
            <a:picLocks noChangeAspect="1"/>
          </p:cNvPicPr>
          <p:nvPr/>
        </p:nvPicPr>
        <p:blipFill>
          <a:blip r:embed="rId2"/>
          <a:stretch>
            <a:fillRect/>
          </a:stretch>
        </p:blipFill>
        <p:spPr>
          <a:xfrm>
            <a:off x="109543" y="1523999"/>
            <a:ext cx="12785714" cy="6705602"/>
          </a:xfrm>
          <a:prstGeom prst="rect">
            <a:avLst/>
          </a:prstGeom>
        </p:spPr>
      </p:pic>
    </p:spTree>
    <p:extLst>
      <p:ext uri="{BB962C8B-B14F-4D97-AF65-F5344CB8AC3E}">
        <p14:creationId xmlns:p14="http://schemas.microsoft.com/office/powerpoint/2010/main" val="3616730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16</a:t>
            </a:fld>
            <a:endParaRPr lang="en-US" sz="2400" b="1" dirty="0">
              <a:latin typeface="Xerox Sans" pitchFamily="50" charset="0"/>
            </a:endParaRPr>
          </a:p>
        </p:txBody>
      </p:sp>
      <p:sp>
        <p:nvSpPr>
          <p:cNvPr id="3" name="Title 2"/>
          <p:cNvSpPr>
            <a:spLocks noGrp="1"/>
          </p:cNvSpPr>
          <p:nvPr>
            <p:ph type="title"/>
          </p:nvPr>
        </p:nvSpPr>
        <p:spPr/>
        <p:txBody>
          <a:bodyPr/>
          <a:lstStyle/>
          <a:p>
            <a:r>
              <a:rPr lang="en-US" sz="4800" b="1" dirty="0">
                <a:solidFill>
                  <a:srgbClr val="6CAF3D"/>
                </a:solidFill>
                <a:latin typeface="Xerox Sans" panose="02000000000000000000" pitchFamily="50" charset="0"/>
              </a:rPr>
              <a:t>Quantitative Results (Oxford Synthetic)</a:t>
            </a:r>
            <a:endParaRPr lang="en-GB" dirty="0">
              <a:latin typeface="Xerox Sans" panose="02000000000000000000" pitchFamily="50" charset="0"/>
            </a:endParaRPr>
          </a:p>
        </p:txBody>
      </p:sp>
      <p:pic>
        <p:nvPicPr>
          <p:cNvPr id="2" name="Picture 1"/>
          <p:cNvPicPr>
            <a:picLocks noChangeAspect="1"/>
          </p:cNvPicPr>
          <p:nvPr/>
        </p:nvPicPr>
        <p:blipFill>
          <a:blip r:embed="rId2"/>
          <a:stretch>
            <a:fillRect/>
          </a:stretch>
        </p:blipFill>
        <p:spPr>
          <a:xfrm>
            <a:off x="114167" y="1295400"/>
            <a:ext cx="12776466" cy="6248400"/>
          </a:xfrm>
          <a:prstGeom prst="rect">
            <a:avLst/>
          </a:prstGeom>
        </p:spPr>
      </p:pic>
      <p:sp>
        <p:nvSpPr>
          <p:cNvPr id="7" name="Title 1"/>
          <p:cNvSpPr txBox="1">
            <a:spLocks/>
          </p:cNvSpPr>
          <p:nvPr/>
        </p:nvSpPr>
        <p:spPr>
          <a:xfrm>
            <a:off x="635000" y="7848600"/>
            <a:ext cx="10876742" cy="13074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latin typeface="Xerox Sans Light"/>
              </a:rPr>
              <a:t>Testing with words never seen during training (K=256, l=7):</a:t>
            </a:r>
          </a:p>
          <a:p>
            <a:pPr marL="0" indent="0">
              <a:lnSpc>
                <a:spcPct val="100000"/>
              </a:lnSpc>
              <a:buSzTx/>
            </a:pPr>
            <a:r>
              <a:rPr lang="en-US" sz="2800" b="1" dirty="0" smtClean="0">
                <a:solidFill>
                  <a:schemeClr val="tx1"/>
                </a:solidFill>
                <a:latin typeface="Xerox Sans Light"/>
              </a:rPr>
              <a:t>Image-to-concept: 61.9% </a:t>
            </a:r>
            <a:r>
              <a:rPr lang="en-US" sz="2800" b="1" dirty="0" err="1" smtClean="0">
                <a:solidFill>
                  <a:schemeClr val="tx1"/>
                </a:solidFill>
                <a:latin typeface="Xerox Sans Light"/>
              </a:rPr>
              <a:t>mAP</a:t>
            </a:r>
            <a:endParaRPr lang="en-US" sz="2800" b="1" dirty="0" smtClean="0">
              <a:solidFill>
                <a:schemeClr val="tx1"/>
              </a:solidFill>
              <a:latin typeface="Xerox Sans Light"/>
            </a:endParaRPr>
          </a:p>
          <a:p>
            <a:pPr marL="0" indent="0">
              <a:lnSpc>
                <a:spcPct val="100000"/>
              </a:lnSpc>
              <a:buSzTx/>
            </a:pPr>
            <a:r>
              <a:rPr lang="en-US" sz="2800" b="1" dirty="0" smtClean="0">
                <a:solidFill>
                  <a:schemeClr val="tx1"/>
                </a:solidFill>
                <a:latin typeface="Xerox Sans Light"/>
              </a:rPr>
              <a:t>Concept-to-image: 52.8% </a:t>
            </a:r>
            <a:r>
              <a:rPr lang="en-US" sz="2800" b="1" dirty="0" err="1" smtClean="0">
                <a:solidFill>
                  <a:schemeClr val="tx1"/>
                </a:solidFill>
                <a:latin typeface="Xerox Sans Light"/>
              </a:rPr>
              <a:t>mAP</a:t>
            </a:r>
            <a:endParaRPr lang="en-US" sz="2800" b="1" dirty="0">
              <a:solidFill>
                <a:schemeClr val="tx1"/>
              </a:solidFill>
            </a:endParaRPr>
          </a:p>
        </p:txBody>
      </p:sp>
    </p:spTree>
    <p:extLst>
      <p:ext uri="{BB962C8B-B14F-4D97-AF65-F5344CB8AC3E}">
        <p14:creationId xmlns:p14="http://schemas.microsoft.com/office/powerpoint/2010/main" val="18382079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17</a:t>
            </a:fld>
            <a:endParaRPr lang="en-US" sz="2400" b="1" dirty="0">
              <a:latin typeface="Xerox Sans" pitchFamily="50" charset="0"/>
            </a:endParaRPr>
          </a:p>
        </p:txBody>
      </p:sp>
      <p:sp>
        <p:nvSpPr>
          <p:cNvPr id="3" name="Title 2"/>
          <p:cNvSpPr>
            <a:spLocks noGrp="1"/>
          </p:cNvSpPr>
          <p:nvPr>
            <p:ph type="title"/>
          </p:nvPr>
        </p:nvSpPr>
        <p:spPr/>
        <p:txBody>
          <a:bodyPr>
            <a:normAutofit/>
          </a:bodyPr>
          <a:lstStyle/>
          <a:p>
            <a:r>
              <a:rPr lang="en-US" sz="4800" b="1" dirty="0">
                <a:solidFill>
                  <a:srgbClr val="6CAF3D"/>
                </a:solidFill>
                <a:latin typeface="Xerox Sans" panose="02000000000000000000" pitchFamily="50" charset="0"/>
              </a:rPr>
              <a:t>Quantitative Results (Oxford Synthetic)</a:t>
            </a:r>
            <a:endParaRPr lang="en-GB" sz="4800" dirty="0"/>
          </a:p>
        </p:txBody>
      </p:sp>
      <p:pic>
        <p:nvPicPr>
          <p:cNvPr id="5" name="Picture 4"/>
          <p:cNvPicPr>
            <a:picLocks noChangeAspect="1"/>
          </p:cNvPicPr>
          <p:nvPr/>
        </p:nvPicPr>
        <p:blipFill>
          <a:blip r:embed="rId2"/>
          <a:stretch>
            <a:fillRect/>
          </a:stretch>
        </p:blipFill>
        <p:spPr>
          <a:xfrm>
            <a:off x="25400" y="1219200"/>
            <a:ext cx="12794266" cy="6400800"/>
          </a:xfrm>
          <a:prstGeom prst="rect">
            <a:avLst/>
          </a:prstGeom>
        </p:spPr>
      </p:pic>
      <p:sp>
        <p:nvSpPr>
          <p:cNvPr id="7" name="Title 1"/>
          <p:cNvSpPr txBox="1">
            <a:spLocks/>
          </p:cNvSpPr>
          <p:nvPr/>
        </p:nvSpPr>
        <p:spPr>
          <a:xfrm>
            <a:off x="635000" y="7988940"/>
            <a:ext cx="10876742" cy="8502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rPr>
              <a:t>Potential improvement: learn on badly cropped data</a:t>
            </a:r>
            <a:endParaRPr lang="en-US" sz="2800" b="1" dirty="0">
              <a:solidFill>
                <a:schemeClr val="tx1"/>
              </a:solidFill>
            </a:endParaRPr>
          </a:p>
        </p:txBody>
      </p:sp>
    </p:spTree>
    <p:extLst>
      <p:ext uri="{BB962C8B-B14F-4D97-AF65-F5344CB8AC3E}">
        <p14:creationId xmlns:p14="http://schemas.microsoft.com/office/powerpoint/2010/main" val="2639158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18</a:t>
            </a:fld>
            <a:endParaRPr lang="en-US" sz="2400" b="1" dirty="0">
              <a:latin typeface="Xerox Sans" pitchFamily="50" charset="0"/>
            </a:endParaRPr>
          </a:p>
        </p:txBody>
      </p:sp>
      <p:sp>
        <p:nvSpPr>
          <p:cNvPr id="3" name="Title 2"/>
          <p:cNvSpPr>
            <a:spLocks noGrp="1"/>
          </p:cNvSpPr>
          <p:nvPr>
            <p:ph type="title"/>
          </p:nvPr>
        </p:nvSpPr>
        <p:spPr/>
        <p:txBody>
          <a:bodyPr>
            <a:normAutofit/>
          </a:bodyPr>
          <a:lstStyle/>
          <a:p>
            <a:r>
              <a:rPr lang="en-US" sz="4800" b="1" dirty="0" smtClean="0">
                <a:solidFill>
                  <a:srgbClr val="6CAF3D"/>
                </a:solidFill>
                <a:latin typeface="Xerox Sans" panose="02000000000000000000" pitchFamily="50" charset="0"/>
              </a:rPr>
              <a:t>Visualizing the Concepts</a:t>
            </a:r>
            <a:endParaRPr lang="en-GB" sz="4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1800" y="2295525"/>
            <a:ext cx="9544050" cy="6315075"/>
          </a:xfrm>
          <a:prstGeom prst="rect">
            <a:avLst/>
          </a:prstGeom>
        </p:spPr>
      </p:pic>
      <p:sp>
        <p:nvSpPr>
          <p:cNvPr id="8" name="Title 1"/>
          <p:cNvSpPr txBox="1">
            <a:spLocks/>
          </p:cNvSpPr>
          <p:nvPr/>
        </p:nvSpPr>
        <p:spPr>
          <a:xfrm>
            <a:off x="635000" y="1447800"/>
            <a:ext cx="10876742" cy="8502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rPr>
              <a:t>Projection of concept </a:t>
            </a:r>
            <a:r>
              <a:rPr lang="en-US" sz="2800" b="1" dirty="0" err="1" smtClean="0">
                <a:solidFill>
                  <a:schemeClr val="tx1"/>
                </a:solidFill>
              </a:rPr>
              <a:t>embeddings</a:t>
            </a:r>
            <a:r>
              <a:rPr lang="en-US" sz="2800" b="1" dirty="0" smtClean="0">
                <a:solidFill>
                  <a:schemeClr val="tx1"/>
                </a:solidFill>
              </a:rPr>
              <a:t> in 2D using t-SNE</a:t>
            </a:r>
            <a:endParaRPr lang="en-US" sz="2800" b="1" dirty="0">
              <a:solidFill>
                <a:schemeClr val="tx1"/>
              </a:solidFill>
            </a:endParaRPr>
          </a:p>
        </p:txBody>
      </p:sp>
    </p:spTree>
    <p:extLst>
      <p:ext uri="{BB962C8B-B14F-4D97-AF65-F5344CB8AC3E}">
        <p14:creationId xmlns:p14="http://schemas.microsoft.com/office/powerpoint/2010/main" val="2635385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19</a:t>
            </a:fld>
            <a:endParaRPr lang="en-US" sz="2400" b="1" dirty="0">
              <a:latin typeface="Xerox Sans" pitchFamily="50" charset="0"/>
            </a:endParaRPr>
          </a:p>
        </p:txBody>
      </p:sp>
      <p:sp>
        <p:nvSpPr>
          <p:cNvPr id="3" name="Title 2"/>
          <p:cNvSpPr>
            <a:spLocks noGrp="1"/>
          </p:cNvSpPr>
          <p:nvPr>
            <p:ph type="title"/>
          </p:nvPr>
        </p:nvSpPr>
        <p:spPr/>
        <p:txBody>
          <a:bodyPr>
            <a:normAutofit/>
          </a:bodyPr>
          <a:lstStyle/>
          <a:p>
            <a:r>
              <a:rPr lang="en-US" sz="4800" b="1" dirty="0" smtClean="0">
                <a:solidFill>
                  <a:srgbClr val="6CAF3D"/>
                </a:solidFill>
                <a:latin typeface="Xerox Sans" panose="02000000000000000000" pitchFamily="50" charset="0"/>
              </a:rPr>
              <a:t>Visualizing the Concepts</a:t>
            </a:r>
            <a:endParaRPr lang="en-GB" sz="4800" dirty="0"/>
          </a:p>
        </p:txBody>
      </p:sp>
      <p:sp>
        <p:nvSpPr>
          <p:cNvPr id="8" name="Title 1"/>
          <p:cNvSpPr txBox="1">
            <a:spLocks/>
          </p:cNvSpPr>
          <p:nvPr/>
        </p:nvSpPr>
        <p:spPr>
          <a:xfrm>
            <a:off x="635000" y="1447800"/>
            <a:ext cx="10876742" cy="8502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rPr>
              <a:t>Projection of concept </a:t>
            </a:r>
            <a:r>
              <a:rPr lang="en-US" sz="2800" b="1" dirty="0" err="1" smtClean="0">
                <a:solidFill>
                  <a:schemeClr val="tx1"/>
                </a:solidFill>
              </a:rPr>
              <a:t>embeddings</a:t>
            </a:r>
            <a:r>
              <a:rPr lang="en-US" sz="2800" b="1" dirty="0" smtClean="0">
                <a:solidFill>
                  <a:schemeClr val="tx1"/>
                </a:solidFill>
              </a:rPr>
              <a:t> in 2D using t-SNE</a:t>
            </a:r>
            <a:endParaRPr lang="en-US" sz="2800" b="1" dirty="0">
              <a:solidFill>
                <a:schemeClr val="tx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600" y="2286000"/>
            <a:ext cx="10804524" cy="6248400"/>
          </a:xfrm>
          <a:prstGeom prst="rect">
            <a:avLst/>
          </a:prstGeom>
        </p:spPr>
      </p:pic>
    </p:spTree>
    <p:extLst>
      <p:ext uri="{BB962C8B-B14F-4D97-AF65-F5344CB8AC3E}">
        <p14:creationId xmlns:p14="http://schemas.microsoft.com/office/powerpoint/2010/main" val="27033826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ma14="http://schemas.microsoft.com/office/mac/drawingml/2011/main" xmlns=""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2</a:t>
            </a:fld>
            <a:endParaRPr lang="en-US" sz="2400" b="1" dirty="0">
              <a:latin typeface="Xerox Sans" pitchFamily="50" charset="0"/>
            </a:endParaRPr>
          </a:p>
        </p:txBody>
      </p:sp>
      <p:sp>
        <p:nvSpPr>
          <p:cNvPr id="3" name="Title 2"/>
          <p:cNvSpPr>
            <a:spLocks noGrp="1"/>
          </p:cNvSpPr>
          <p:nvPr>
            <p:ph type="title"/>
          </p:nvPr>
        </p:nvSpPr>
        <p:spPr/>
        <p:txBody>
          <a:bodyPr>
            <a:noAutofit/>
          </a:bodyPr>
          <a:lstStyle/>
          <a:p>
            <a:r>
              <a:rPr lang="en-US" sz="4800" b="1" dirty="0" smtClean="0">
                <a:solidFill>
                  <a:srgbClr val="6CAF3D"/>
                </a:solidFill>
                <a:latin typeface="Xerox Sans" panose="02000000000000000000" pitchFamily="50" charset="0"/>
              </a:rPr>
              <a:t>Agenda</a:t>
            </a:r>
            <a:endParaRPr lang="en-GB" sz="4800" dirty="0"/>
          </a:p>
        </p:txBody>
      </p:sp>
      <p:sp>
        <p:nvSpPr>
          <p:cNvPr id="2" name="Content Placeholder 1"/>
          <p:cNvSpPr>
            <a:spLocks noGrp="1"/>
          </p:cNvSpPr>
          <p:nvPr>
            <p:ph idx="1"/>
          </p:nvPr>
        </p:nvSpPr>
        <p:spPr/>
        <p:txBody>
          <a:bodyPr>
            <a:normAutofit/>
          </a:bodyPr>
          <a:lstStyle/>
          <a:p>
            <a:pPr marL="514350" indent="-514350">
              <a:buFont typeface="+mj-lt"/>
              <a:buAutoNum type="arabicPeriod"/>
            </a:pPr>
            <a:r>
              <a:rPr lang="en-GB" dirty="0" smtClean="0">
                <a:solidFill>
                  <a:schemeClr val="tx1"/>
                </a:solidFill>
              </a:rPr>
              <a:t>Introduction [10:00 – 10:10]</a:t>
            </a:r>
            <a:endParaRPr lang="en-GB" dirty="0" smtClean="0">
              <a:solidFill>
                <a:schemeClr val="tx1"/>
              </a:solidFill>
            </a:endParaRPr>
          </a:p>
          <a:p>
            <a:pPr marL="514350" indent="-514350">
              <a:buFont typeface="+mj-lt"/>
              <a:buAutoNum type="arabicPeriod"/>
            </a:pPr>
            <a:r>
              <a:rPr lang="en-GB" dirty="0" smtClean="0">
                <a:solidFill>
                  <a:schemeClr val="tx1"/>
                </a:solidFill>
              </a:rPr>
              <a:t>Scene-text Localization </a:t>
            </a:r>
            <a:r>
              <a:rPr lang="en-GB" dirty="0" smtClean="0">
                <a:solidFill>
                  <a:schemeClr val="tx1"/>
                </a:solidFill>
              </a:rPr>
              <a:t>[10:10 – 10:55]</a:t>
            </a:r>
            <a:endParaRPr lang="en-GB" dirty="0" smtClean="0">
              <a:solidFill>
                <a:schemeClr val="tx1"/>
              </a:solidFill>
            </a:endParaRPr>
          </a:p>
          <a:p>
            <a:pPr marL="753671" lvl="1" indent="-514350">
              <a:buFont typeface="+mj-lt"/>
              <a:buAutoNum type="arabicPeriod"/>
            </a:pPr>
            <a:r>
              <a:rPr lang="en-GB" dirty="0" smtClean="0"/>
              <a:t>Theoretical </a:t>
            </a:r>
            <a:r>
              <a:rPr lang="en-GB" dirty="0" smtClean="0"/>
              <a:t>introduction</a:t>
            </a:r>
          </a:p>
          <a:p>
            <a:pPr marL="753671" lvl="1" indent="-514350">
              <a:buFont typeface="+mj-lt"/>
              <a:buAutoNum type="arabicPeriod"/>
            </a:pPr>
            <a:r>
              <a:rPr lang="en-GB" dirty="0" smtClean="0">
                <a:solidFill>
                  <a:schemeClr val="tx1"/>
                </a:solidFill>
              </a:rPr>
              <a:t>Practical</a:t>
            </a:r>
          </a:p>
          <a:p>
            <a:pPr marL="514350" indent="-514350">
              <a:buFont typeface="+mj-lt"/>
              <a:buAutoNum type="arabicPeriod"/>
            </a:pPr>
            <a:r>
              <a:rPr lang="en-GB" dirty="0" smtClean="0">
                <a:solidFill>
                  <a:schemeClr val="tx1"/>
                </a:solidFill>
              </a:rPr>
              <a:t>Scene-text </a:t>
            </a:r>
            <a:r>
              <a:rPr lang="en-GB" dirty="0" smtClean="0">
                <a:solidFill>
                  <a:schemeClr val="tx1"/>
                </a:solidFill>
              </a:rPr>
              <a:t>Recognition </a:t>
            </a:r>
            <a:r>
              <a:rPr lang="en-GB" dirty="0" smtClean="0">
                <a:solidFill>
                  <a:schemeClr val="tx1"/>
                </a:solidFill>
              </a:rPr>
              <a:t>[10:55 – 11:40]</a:t>
            </a:r>
            <a:endParaRPr lang="en-GB" dirty="0" smtClean="0">
              <a:solidFill>
                <a:schemeClr val="tx1"/>
              </a:solidFill>
            </a:endParaRPr>
          </a:p>
          <a:p>
            <a:pPr marL="753671" lvl="1" indent="-514350">
              <a:buFont typeface="+mj-lt"/>
              <a:buAutoNum type="arabicPeriod"/>
            </a:pPr>
            <a:r>
              <a:rPr lang="en-GB" dirty="0" smtClean="0"/>
              <a:t>Theoretical introduction </a:t>
            </a:r>
            <a:endParaRPr lang="en-GB" dirty="0" smtClean="0"/>
          </a:p>
          <a:p>
            <a:pPr marL="753671" lvl="1" indent="-514350">
              <a:buFont typeface="+mj-lt"/>
              <a:buAutoNum type="arabicPeriod"/>
            </a:pPr>
            <a:r>
              <a:rPr lang="en-GB" dirty="0" smtClean="0">
                <a:solidFill>
                  <a:schemeClr val="tx1"/>
                </a:solidFill>
              </a:rPr>
              <a:t>Practical</a:t>
            </a:r>
          </a:p>
          <a:p>
            <a:pPr marL="514350" indent="-514350">
              <a:buFont typeface="+mj-lt"/>
              <a:buAutoNum type="arabicPeriod"/>
            </a:pPr>
            <a:r>
              <a:rPr lang="en-GB" dirty="0" err="1" smtClean="0">
                <a:solidFill>
                  <a:schemeClr val="tx1"/>
                </a:solidFill>
              </a:rPr>
              <a:t>Coffe</a:t>
            </a:r>
            <a:r>
              <a:rPr lang="en-GB" dirty="0" smtClean="0">
                <a:solidFill>
                  <a:schemeClr val="tx1"/>
                </a:solidFill>
              </a:rPr>
              <a:t> break [11:40 – 12:00]</a:t>
            </a:r>
            <a:endParaRPr lang="en-GB" dirty="0" smtClean="0">
              <a:solidFill>
                <a:schemeClr val="tx1"/>
              </a:solidFill>
            </a:endParaRPr>
          </a:p>
          <a:p>
            <a:pPr marL="514350" indent="-514350">
              <a:buFont typeface="+mj-lt"/>
              <a:buAutoNum type="arabicPeriod"/>
            </a:pPr>
            <a:r>
              <a:rPr lang="en-GB" b="1" dirty="0" smtClean="0">
                <a:solidFill>
                  <a:schemeClr val="tx1"/>
                </a:solidFill>
              </a:rPr>
              <a:t>Scene-text </a:t>
            </a:r>
            <a:r>
              <a:rPr lang="en-GB" b="1" dirty="0" smtClean="0">
                <a:solidFill>
                  <a:schemeClr val="tx1"/>
                </a:solidFill>
              </a:rPr>
              <a:t>Understanding </a:t>
            </a:r>
            <a:r>
              <a:rPr lang="en-GB" b="1" dirty="0" smtClean="0">
                <a:solidFill>
                  <a:schemeClr val="tx1"/>
                </a:solidFill>
              </a:rPr>
              <a:t>[12:00 – 12:40]</a:t>
            </a:r>
            <a:endParaRPr lang="en-GB" b="1" dirty="0" smtClean="0">
              <a:solidFill>
                <a:schemeClr val="tx1"/>
              </a:solidFill>
            </a:endParaRPr>
          </a:p>
          <a:p>
            <a:pPr marL="753671" lvl="1" indent="-514350">
              <a:buFont typeface="+mj-lt"/>
              <a:buAutoNum type="arabicPeriod"/>
            </a:pPr>
            <a:r>
              <a:rPr lang="en-GB" dirty="0" smtClean="0"/>
              <a:t>Theoretical </a:t>
            </a:r>
            <a:r>
              <a:rPr lang="en-GB" dirty="0" smtClean="0"/>
              <a:t>introduction</a:t>
            </a:r>
            <a:endParaRPr lang="en-GB" dirty="0" smtClean="0"/>
          </a:p>
          <a:p>
            <a:pPr marL="753671" lvl="1" indent="-514350">
              <a:buFont typeface="+mj-lt"/>
              <a:buAutoNum type="arabicPeriod"/>
            </a:pPr>
            <a:r>
              <a:rPr lang="en-GB" dirty="0" smtClean="0">
                <a:solidFill>
                  <a:schemeClr val="tx1"/>
                </a:solidFill>
              </a:rPr>
              <a:t>Practical</a:t>
            </a:r>
            <a:endParaRPr lang="en-GB" dirty="0" smtClean="0">
              <a:solidFill>
                <a:schemeClr val="tx1"/>
              </a:solidFill>
            </a:endParaRPr>
          </a:p>
          <a:p>
            <a:pPr marL="514350" indent="-514350">
              <a:buFont typeface="+mj-lt"/>
              <a:buAutoNum type="arabicPeriod"/>
            </a:pPr>
            <a:r>
              <a:rPr lang="en-GB" dirty="0" smtClean="0">
                <a:solidFill>
                  <a:schemeClr val="tx1"/>
                </a:solidFill>
              </a:rPr>
              <a:t>Closing Remarks [ 12:40 – 12:50]</a:t>
            </a:r>
          </a:p>
          <a:p>
            <a:pPr marL="514350" indent="-514350">
              <a:buFont typeface="+mj-lt"/>
              <a:buAutoNum type="arabicPeriod"/>
            </a:pPr>
            <a:r>
              <a:rPr lang="en-GB" dirty="0" smtClean="0">
                <a:solidFill>
                  <a:schemeClr val="tx1"/>
                </a:solidFill>
              </a:rPr>
              <a:t>Discussion [ 12:50 – 13:00]</a:t>
            </a:r>
            <a:endParaRPr lang="en-GB" dirty="0" smtClean="0">
              <a:solidFill>
                <a:schemeClr val="tx1"/>
              </a:solidFill>
            </a:endParaRPr>
          </a:p>
          <a:p>
            <a:endParaRPr lang="en-GB" dirty="0">
              <a:solidFill>
                <a:schemeClr val="tx1"/>
              </a:solidFill>
            </a:endParaRPr>
          </a:p>
        </p:txBody>
      </p:sp>
      <p:grpSp>
        <p:nvGrpSpPr>
          <p:cNvPr id="4" name="Group 3"/>
          <p:cNvGrpSpPr/>
          <p:nvPr/>
        </p:nvGrpSpPr>
        <p:grpSpPr>
          <a:xfrm>
            <a:off x="7457672" y="762000"/>
            <a:ext cx="5064528" cy="2209800"/>
            <a:chOff x="1092200" y="838200"/>
            <a:chExt cx="11201400" cy="3886200"/>
          </a:xfrm>
        </p:grpSpPr>
        <p:sp>
          <p:nvSpPr>
            <p:cNvPr id="5" name="Rectangle 4"/>
            <p:cNvSpPr/>
            <p:nvPr/>
          </p:nvSpPr>
          <p:spPr>
            <a:xfrm>
              <a:off x="1092200" y="838200"/>
              <a:ext cx="11201400" cy="3886200"/>
            </a:xfrm>
            <a:prstGeom prst="rect">
              <a:avLst/>
            </a:prstGeom>
            <a:solidFill>
              <a:schemeClr val="bg1">
                <a:lumMod val="85000"/>
              </a:schemeClr>
            </a:solidFill>
            <a:ln w="5715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800" y="1738162"/>
              <a:ext cx="2496864" cy="61430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284" y="1521526"/>
              <a:ext cx="1360985" cy="110173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1962" y="3265405"/>
              <a:ext cx="4026317" cy="68579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25809" y="2381249"/>
              <a:ext cx="467591" cy="514351"/>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5848" y="1262921"/>
              <a:ext cx="3597952" cy="1404079"/>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47762" y="3124200"/>
              <a:ext cx="1087486" cy="1028702"/>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14562" y="3276600"/>
              <a:ext cx="5021838" cy="685799"/>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07174" y="3886200"/>
              <a:ext cx="285714" cy="457143"/>
            </a:xfrm>
            <a:prstGeom prst="rect">
              <a:avLst/>
            </a:prstGeom>
          </p:spPr>
        </p:pic>
      </p:grpSp>
    </p:spTree>
    <p:extLst>
      <p:ext uri="{BB962C8B-B14F-4D97-AF65-F5344CB8AC3E}">
        <p14:creationId xmlns:p14="http://schemas.microsoft.com/office/powerpoint/2010/main" val="10191041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20</a:t>
            </a:fld>
            <a:endParaRPr lang="en-US" sz="2400" b="1" dirty="0">
              <a:latin typeface="Xerox Sans" pitchFamily="50" charset="0"/>
            </a:endParaRPr>
          </a:p>
        </p:txBody>
      </p:sp>
      <p:sp>
        <p:nvSpPr>
          <p:cNvPr id="5" name="Title 1"/>
          <p:cNvSpPr>
            <a:spLocks noGrp="1"/>
          </p:cNvSpPr>
          <p:nvPr>
            <p:ph type="title"/>
          </p:nvPr>
        </p:nvSpPr>
        <p:spPr>
          <a:xfrm>
            <a:off x="537348" y="414457"/>
            <a:ext cx="11964416" cy="1170432"/>
          </a:xfrm>
        </p:spPr>
        <p:txBody>
          <a:bodyPr>
            <a:normAutofit/>
          </a:bodyPr>
          <a:lstStyle/>
          <a:p>
            <a:r>
              <a:rPr lang="en-GB" sz="4800" b="1" dirty="0" smtClean="0">
                <a:latin typeface="Xerox Sans" panose="02000000000000000000" pitchFamily="50" charset="0"/>
              </a:rPr>
              <a:t>Conclusions</a:t>
            </a:r>
            <a:endParaRPr lang="en-GB" sz="4800" b="1" dirty="0">
              <a:latin typeface="Xerox Sans" panose="02000000000000000000" pitchFamily="50" charset="0"/>
            </a:endParaRPr>
          </a:p>
        </p:txBody>
      </p:sp>
      <p:sp>
        <p:nvSpPr>
          <p:cNvPr id="6" name="CustomShape 5"/>
          <p:cNvSpPr/>
          <p:nvPr/>
        </p:nvSpPr>
        <p:spPr>
          <a:xfrm>
            <a:off x="524004" y="1730587"/>
            <a:ext cx="11977760" cy="7261013"/>
          </a:xfrm>
          <a:prstGeom prst="rect">
            <a:avLst/>
          </a:prstGeom>
        </p:spPr>
        <p:txBody>
          <a:bodyPr lIns="127998" tIns="63999" rIns="127998" bIns="63999"/>
          <a:lstStyle/>
          <a:p>
            <a:pPr algn="l">
              <a:lnSpc>
                <a:spcPct val="100000"/>
              </a:lnSpc>
              <a:spcBef>
                <a:spcPts val="2400"/>
              </a:spcBef>
            </a:pPr>
            <a:r>
              <a:rPr lang="en-US" b="1" dirty="0" smtClean="0">
                <a:latin typeface="Xerox Sans" pitchFamily="50" charset="0"/>
              </a:rPr>
              <a:t>Traditional </a:t>
            </a:r>
            <a:r>
              <a:rPr lang="en-US" b="1" i="1" dirty="0" smtClean="0">
                <a:latin typeface="Xerox Sans" pitchFamily="50" charset="0"/>
              </a:rPr>
              <a:t>text in the wild </a:t>
            </a:r>
            <a:r>
              <a:rPr lang="en-US" b="1" dirty="0" smtClean="0">
                <a:latin typeface="Xerox Sans" pitchFamily="50" charset="0"/>
              </a:rPr>
              <a:t>tasks neglect semantics. </a:t>
            </a:r>
            <a:r>
              <a:rPr lang="en-US" b="1" i="1" dirty="0" smtClean="0">
                <a:latin typeface="Xerox Sans" pitchFamily="50" charset="0"/>
              </a:rPr>
              <a:t>Can a semantic embedding be learned directly from the image pixels? </a:t>
            </a:r>
            <a:r>
              <a:rPr lang="en-US" b="1" dirty="0" smtClean="0">
                <a:latin typeface="Xerox Sans" pitchFamily="50" charset="0"/>
              </a:rPr>
              <a:t>Yes</a:t>
            </a:r>
          </a:p>
          <a:p>
            <a:pPr algn="l">
              <a:lnSpc>
                <a:spcPct val="100000"/>
              </a:lnSpc>
              <a:spcBef>
                <a:spcPts val="2400"/>
              </a:spcBef>
            </a:pPr>
            <a:r>
              <a:rPr lang="en-US" b="1" dirty="0" smtClean="0">
                <a:latin typeface="Xerox Sans" pitchFamily="50" charset="0"/>
              </a:rPr>
              <a:t>Semantic annotations mined from WordNet          [Future work: distributional representations?]</a:t>
            </a:r>
          </a:p>
          <a:p>
            <a:pPr algn="l">
              <a:lnSpc>
                <a:spcPct val="100000"/>
              </a:lnSpc>
              <a:spcBef>
                <a:spcPts val="2400"/>
              </a:spcBef>
            </a:pPr>
            <a:r>
              <a:rPr lang="en-US" b="1" dirty="0" smtClean="0">
                <a:latin typeface="Xerox Sans" pitchFamily="50" charset="0"/>
              </a:rPr>
              <a:t>Problem cast as a Convolutional Net with a ranking loss</a:t>
            </a:r>
          </a:p>
          <a:p>
            <a:pPr algn="l">
              <a:lnSpc>
                <a:spcPct val="100000"/>
              </a:lnSpc>
              <a:spcBef>
                <a:spcPts val="2400"/>
              </a:spcBef>
            </a:pPr>
            <a:r>
              <a:rPr lang="en-US" b="1" dirty="0" smtClean="0">
                <a:latin typeface="Xerox Sans" pitchFamily="50" charset="0"/>
              </a:rPr>
              <a:t>Joint embedding of word images and semantic concepts</a:t>
            </a:r>
          </a:p>
          <a:p>
            <a:pPr algn="l">
              <a:lnSpc>
                <a:spcPct val="100000"/>
              </a:lnSpc>
              <a:spcBef>
                <a:spcPts val="2400"/>
              </a:spcBef>
            </a:pPr>
            <a:r>
              <a:rPr lang="en-US" b="1" dirty="0" smtClean="0">
                <a:latin typeface="Xerox Sans" pitchFamily="50" charset="0"/>
              </a:rPr>
              <a:t>Quantitative results comparable to a two-step baseline</a:t>
            </a:r>
          </a:p>
          <a:p>
            <a:pPr algn="l">
              <a:lnSpc>
                <a:spcPct val="100000"/>
              </a:lnSpc>
              <a:spcBef>
                <a:spcPts val="2400"/>
              </a:spcBef>
            </a:pPr>
            <a:r>
              <a:rPr lang="en-US" b="1" dirty="0" smtClean="0">
                <a:latin typeface="Xerox Sans" pitchFamily="50" charset="0"/>
              </a:rPr>
              <a:t>Generalization to unseen words</a:t>
            </a:r>
          </a:p>
          <a:p>
            <a:pPr algn="l">
              <a:lnSpc>
                <a:spcPct val="100000"/>
              </a:lnSpc>
              <a:spcBef>
                <a:spcPts val="2400"/>
              </a:spcBef>
            </a:pPr>
            <a:endParaRPr lang="en-US" b="1" dirty="0" smtClean="0">
              <a:latin typeface="Xerox Sans" pitchFamily="50" charset="0"/>
            </a:endParaRPr>
          </a:p>
        </p:txBody>
      </p:sp>
    </p:spTree>
    <p:extLst>
      <p:ext uri="{BB962C8B-B14F-4D97-AF65-F5344CB8AC3E}">
        <p14:creationId xmlns:p14="http://schemas.microsoft.com/office/powerpoint/2010/main" val="32838498"/>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realwire.com/writeitfiles/xerox-logo.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73400" y="3505200"/>
            <a:ext cx="7279826" cy="3200400"/>
          </a:xfrm>
          <a:prstGeom prst="rect">
            <a:avLst/>
          </a:prstGeom>
          <a:noFill/>
          <a:extLst>
            <a:ext uri="{909E8E84-426E-40DD-AFC4-6F175D3DCCD1}">
              <a14:hiddenFill xmlns:a14="http://schemas.microsoft.com/office/drawing/2010/main">
                <a:solidFill>
                  <a:srgbClr val="FFFFFF"/>
                </a:solidFill>
              </a14:hiddenFill>
            </a:ext>
          </a:extLst>
        </p:spPr>
      </p:pic>
      <p:sp>
        <p:nvSpPr>
          <p:cNvPr id="4"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21</a:t>
            </a:fld>
            <a:endParaRPr lang="en-US" sz="2400" b="1" dirty="0">
              <a:latin typeface="Xerox Sans" pitchFamily="50" charset="0"/>
            </a:endParaRPr>
          </a:p>
        </p:txBody>
      </p:sp>
      <p:sp>
        <p:nvSpPr>
          <p:cNvPr id="5" name="Title 4"/>
          <p:cNvSpPr>
            <a:spLocks noGrp="1"/>
          </p:cNvSpPr>
          <p:nvPr>
            <p:ph type="title"/>
          </p:nvPr>
        </p:nvSpPr>
        <p:spPr/>
        <p:txBody>
          <a:bodyPr/>
          <a:lstStyle/>
          <a:p>
            <a:endParaRPr lang="en-GB"/>
          </a:p>
        </p:txBody>
      </p:sp>
    </p:spTree>
    <p:extLst>
      <p:ext uri="{BB962C8B-B14F-4D97-AF65-F5344CB8AC3E}">
        <p14:creationId xmlns:p14="http://schemas.microsoft.com/office/powerpoint/2010/main" val="3010728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3</a:t>
            </a:fld>
            <a:endParaRPr lang="en-US" sz="2400" b="1" dirty="0">
              <a:latin typeface="Xerox Sans" pitchFamily="50" charset="0"/>
            </a:endParaRPr>
          </a:p>
        </p:txBody>
      </p:sp>
      <p:pic>
        <p:nvPicPr>
          <p:cNvPr id="5" name="Picture 4"/>
          <p:cNvPicPr>
            <a:picLocks noChangeAspect="1"/>
          </p:cNvPicPr>
          <p:nvPr/>
        </p:nvPicPr>
        <p:blipFill>
          <a:blip r:embed="rId2"/>
          <a:stretch>
            <a:fillRect/>
          </a:stretch>
        </p:blipFill>
        <p:spPr>
          <a:xfrm>
            <a:off x="2082800" y="1371600"/>
            <a:ext cx="8539370" cy="6096000"/>
          </a:xfrm>
          <a:prstGeom prst="rect">
            <a:avLst/>
          </a:prstGeom>
        </p:spPr>
      </p:pic>
      <p:sp>
        <p:nvSpPr>
          <p:cNvPr id="7" name="Title 1"/>
          <p:cNvSpPr txBox="1">
            <a:spLocks/>
          </p:cNvSpPr>
          <p:nvPr/>
        </p:nvSpPr>
        <p:spPr>
          <a:xfrm>
            <a:off x="1264458" y="7696200"/>
            <a:ext cx="10876742" cy="1170432"/>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400" b="1" dirty="0" smtClean="0">
                <a:solidFill>
                  <a:schemeClr val="tx1"/>
                </a:solidFill>
                <a:latin typeface="Xerox Sans Light"/>
              </a:rPr>
              <a:t>[Gomez’13, Gomez’14, Gomez’15</a:t>
            </a:r>
            <a:r>
              <a:rPr lang="en-US" sz="2400" b="1" smtClean="0">
                <a:solidFill>
                  <a:schemeClr val="tx1"/>
                </a:solidFill>
                <a:latin typeface="Xerox Sans Light"/>
              </a:rPr>
              <a:t>, Jaderberg’15a...]</a:t>
            </a:r>
            <a:endParaRPr lang="en-US" sz="2400" b="1" dirty="0">
              <a:solidFill>
                <a:schemeClr val="tx1"/>
              </a:solidFill>
            </a:endParaRPr>
          </a:p>
        </p:txBody>
      </p:sp>
      <p:sp>
        <p:nvSpPr>
          <p:cNvPr id="3" name="Title 2"/>
          <p:cNvSpPr>
            <a:spLocks noGrp="1"/>
          </p:cNvSpPr>
          <p:nvPr>
            <p:ph type="title"/>
          </p:nvPr>
        </p:nvSpPr>
        <p:spPr/>
        <p:txBody>
          <a:bodyPr/>
          <a:lstStyle/>
          <a:p>
            <a:r>
              <a:rPr lang="en-US" sz="4800" b="1" dirty="0" smtClean="0">
                <a:solidFill>
                  <a:srgbClr val="6CAF3D"/>
                </a:solidFill>
                <a:latin typeface="Xerox Sans" panose="02000000000000000000" pitchFamily="50" charset="0"/>
              </a:rPr>
              <a:t>Localization</a:t>
            </a:r>
            <a:endParaRPr lang="en-GB" dirty="0"/>
          </a:p>
        </p:txBody>
      </p:sp>
    </p:spTree>
    <p:extLst>
      <p:ext uri="{BB962C8B-B14F-4D97-AF65-F5344CB8AC3E}">
        <p14:creationId xmlns:p14="http://schemas.microsoft.com/office/powerpoint/2010/main" val="5091953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4</a:t>
            </a:fld>
            <a:endParaRPr lang="en-US" sz="2400" b="1" dirty="0">
              <a:latin typeface="Xerox Sans" pitchFamily="50" charset="0"/>
            </a:endParaRPr>
          </a:p>
        </p:txBody>
      </p:sp>
      <p:sp>
        <p:nvSpPr>
          <p:cNvPr id="7" name="Title 1"/>
          <p:cNvSpPr txBox="1">
            <a:spLocks/>
          </p:cNvSpPr>
          <p:nvPr/>
        </p:nvSpPr>
        <p:spPr>
          <a:xfrm>
            <a:off x="1264458" y="7696200"/>
            <a:ext cx="10876742" cy="1170432"/>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400" b="1" dirty="0" smtClean="0">
                <a:solidFill>
                  <a:schemeClr val="tx1"/>
                </a:solidFill>
                <a:latin typeface="Xerox Sans Light"/>
              </a:rPr>
              <a:t>[</a:t>
            </a:r>
            <a:r>
              <a:rPr lang="en-US" sz="2400" b="1" dirty="0" err="1" smtClean="0">
                <a:solidFill>
                  <a:schemeClr val="tx1"/>
                </a:solidFill>
                <a:latin typeface="Xerox Sans Light"/>
              </a:rPr>
              <a:t>Almaz</a:t>
            </a:r>
            <a:r>
              <a:rPr lang="en-GB" sz="2400" dirty="0">
                <a:solidFill>
                  <a:schemeClr val="tx1"/>
                </a:solidFill>
                <a:latin typeface="Xerox Sans" panose="02000000000000000000" pitchFamily="50" charset="0"/>
              </a:rPr>
              <a:t>á</a:t>
            </a:r>
            <a:r>
              <a:rPr lang="en-US" sz="2400" b="1" dirty="0" smtClean="0">
                <a:solidFill>
                  <a:schemeClr val="tx1"/>
                </a:solidFill>
                <a:latin typeface="Xerox Sans Light"/>
              </a:rPr>
              <a:t>n’14, </a:t>
            </a:r>
            <a:r>
              <a:rPr lang="en-US" sz="2400" b="1" dirty="0" err="1" smtClean="0">
                <a:solidFill>
                  <a:schemeClr val="tx1"/>
                </a:solidFill>
                <a:latin typeface="Xerox Sans Light"/>
              </a:rPr>
              <a:t>Jaderberg</a:t>
            </a:r>
            <a:r>
              <a:rPr lang="en-US" sz="2400" b="1" dirty="0" smtClean="0">
                <a:solidFill>
                  <a:schemeClr val="tx1"/>
                </a:solidFill>
                <a:latin typeface="Xerox Sans Light"/>
              </a:rPr>
              <a:t>’ 14, Gordo’15a, Jaderberg’15b, Shi’15, Shi’16, Lee’16…]</a:t>
            </a:r>
            <a:endParaRPr lang="en-US" sz="2400" b="1" dirty="0">
              <a:solidFill>
                <a:schemeClr val="tx1"/>
              </a:solidFill>
            </a:endParaRPr>
          </a:p>
        </p:txBody>
      </p:sp>
      <p:pic>
        <p:nvPicPr>
          <p:cNvPr id="3" name="Picture 2"/>
          <p:cNvPicPr>
            <a:picLocks noChangeAspect="1"/>
          </p:cNvPicPr>
          <p:nvPr/>
        </p:nvPicPr>
        <p:blipFill>
          <a:blip r:embed="rId2"/>
          <a:stretch>
            <a:fillRect/>
          </a:stretch>
        </p:blipFill>
        <p:spPr>
          <a:xfrm>
            <a:off x="2540000" y="1876425"/>
            <a:ext cx="7562850" cy="2514600"/>
          </a:xfrm>
          <a:prstGeom prst="rect">
            <a:avLst/>
          </a:prstGeom>
        </p:spPr>
      </p:pic>
      <p:pic>
        <p:nvPicPr>
          <p:cNvPr id="4" name="Picture 3"/>
          <p:cNvPicPr>
            <a:picLocks noChangeAspect="1"/>
          </p:cNvPicPr>
          <p:nvPr/>
        </p:nvPicPr>
        <p:blipFill>
          <a:blip r:embed="rId3"/>
          <a:stretch>
            <a:fillRect/>
          </a:stretch>
        </p:blipFill>
        <p:spPr>
          <a:xfrm>
            <a:off x="2168525" y="4391025"/>
            <a:ext cx="8305800" cy="2466975"/>
          </a:xfrm>
          <a:prstGeom prst="rect">
            <a:avLst/>
          </a:prstGeom>
        </p:spPr>
      </p:pic>
      <p:sp>
        <p:nvSpPr>
          <p:cNvPr id="5" name="Title 4"/>
          <p:cNvSpPr>
            <a:spLocks noGrp="1"/>
          </p:cNvSpPr>
          <p:nvPr>
            <p:ph type="title"/>
          </p:nvPr>
        </p:nvSpPr>
        <p:spPr/>
        <p:txBody>
          <a:bodyPr/>
          <a:lstStyle/>
          <a:p>
            <a:r>
              <a:rPr lang="en-US" sz="4800" b="1" dirty="0" smtClean="0">
                <a:solidFill>
                  <a:srgbClr val="6CAF3D"/>
                </a:solidFill>
                <a:latin typeface="Xerox Sans" panose="02000000000000000000" pitchFamily="50" charset="0"/>
              </a:rPr>
              <a:t>Recognition</a:t>
            </a:r>
            <a:endParaRPr lang="en-GB" dirty="0"/>
          </a:p>
        </p:txBody>
      </p:sp>
    </p:spTree>
    <p:extLst>
      <p:ext uri="{BB962C8B-B14F-4D97-AF65-F5344CB8AC3E}">
        <p14:creationId xmlns:p14="http://schemas.microsoft.com/office/powerpoint/2010/main" val="18111662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5</a:t>
            </a:fld>
            <a:endParaRPr lang="en-US" sz="2400" b="1" dirty="0">
              <a:latin typeface="Xerox Sans" pitchFamily="50" charset="0"/>
            </a:endParaRPr>
          </a:p>
        </p:txBody>
      </p:sp>
      <p:sp>
        <p:nvSpPr>
          <p:cNvPr id="7" name="Title 1"/>
          <p:cNvSpPr txBox="1">
            <a:spLocks/>
          </p:cNvSpPr>
          <p:nvPr/>
        </p:nvSpPr>
        <p:spPr>
          <a:xfrm>
            <a:off x="1264458" y="7696200"/>
            <a:ext cx="10876742" cy="1170432"/>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400" b="1" dirty="0" smtClean="0">
                <a:solidFill>
                  <a:schemeClr val="tx1"/>
                </a:solidFill>
                <a:latin typeface="Xerox Sans Light"/>
              </a:rPr>
              <a:t>[</a:t>
            </a:r>
            <a:r>
              <a:rPr lang="en-US" sz="2400" b="1" dirty="0" err="1" smtClean="0">
                <a:solidFill>
                  <a:schemeClr val="tx1"/>
                </a:solidFill>
                <a:latin typeface="Xerox Sans Light"/>
              </a:rPr>
              <a:t>Almaz</a:t>
            </a:r>
            <a:r>
              <a:rPr lang="en-GB" sz="2400" dirty="0">
                <a:solidFill>
                  <a:schemeClr val="tx1"/>
                </a:solidFill>
                <a:latin typeface="Xerox Sans" panose="02000000000000000000" pitchFamily="50" charset="0"/>
              </a:rPr>
              <a:t>á</a:t>
            </a:r>
            <a:r>
              <a:rPr lang="en-US" sz="2400" b="1" dirty="0" smtClean="0">
                <a:solidFill>
                  <a:schemeClr val="tx1"/>
                </a:solidFill>
                <a:latin typeface="Xerox Sans Light"/>
              </a:rPr>
              <a:t>n’13, Rodriguez’13, </a:t>
            </a:r>
            <a:r>
              <a:rPr lang="en-US" sz="2400" b="1" dirty="0" err="1" smtClean="0">
                <a:solidFill>
                  <a:schemeClr val="tx1"/>
                </a:solidFill>
                <a:latin typeface="Xerox Sans Light"/>
              </a:rPr>
              <a:t>Almaz</a:t>
            </a:r>
            <a:r>
              <a:rPr lang="en-GB" sz="2400" dirty="0" smtClean="0">
                <a:solidFill>
                  <a:schemeClr val="tx1"/>
                </a:solidFill>
                <a:latin typeface="Xerox Sans" panose="02000000000000000000" pitchFamily="50" charset="0"/>
              </a:rPr>
              <a:t>á</a:t>
            </a:r>
            <a:r>
              <a:rPr lang="en-US" sz="2400" b="1" dirty="0" smtClean="0">
                <a:solidFill>
                  <a:schemeClr val="tx1"/>
                </a:solidFill>
                <a:latin typeface="Xerox Sans Light"/>
              </a:rPr>
              <a:t>n’14, Rodriguez’15]</a:t>
            </a:r>
            <a:endParaRPr lang="en-US" sz="2400" b="1" dirty="0">
              <a:solidFill>
                <a:schemeClr val="tx1"/>
              </a:solidFill>
            </a:endParaRPr>
          </a:p>
        </p:txBody>
      </p:sp>
      <p:pic>
        <p:nvPicPr>
          <p:cNvPr id="5" name="Picture 4"/>
          <p:cNvPicPr>
            <a:picLocks noChangeAspect="1"/>
          </p:cNvPicPr>
          <p:nvPr/>
        </p:nvPicPr>
        <p:blipFill>
          <a:blip r:embed="rId2"/>
          <a:stretch>
            <a:fillRect/>
          </a:stretch>
        </p:blipFill>
        <p:spPr>
          <a:xfrm>
            <a:off x="1397000" y="1932432"/>
            <a:ext cx="10877296" cy="3553968"/>
          </a:xfrm>
          <a:prstGeom prst="rect">
            <a:avLst/>
          </a:prstGeom>
        </p:spPr>
      </p:pic>
      <p:pic>
        <p:nvPicPr>
          <p:cNvPr id="8" name="Picture 7"/>
          <p:cNvPicPr>
            <a:picLocks noChangeAspect="1"/>
          </p:cNvPicPr>
          <p:nvPr/>
        </p:nvPicPr>
        <p:blipFill>
          <a:blip r:embed="rId3"/>
          <a:stretch>
            <a:fillRect/>
          </a:stretch>
        </p:blipFill>
        <p:spPr>
          <a:xfrm>
            <a:off x="1701800" y="6228207"/>
            <a:ext cx="9848850" cy="857250"/>
          </a:xfrm>
          <a:prstGeom prst="rect">
            <a:avLst/>
          </a:prstGeom>
        </p:spPr>
      </p:pic>
      <p:sp>
        <p:nvSpPr>
          <p:cNvPr id="3" name="Title 2"/>
          <p:cNvSpPr>
            <a:spLocks noGrp="1"/>
          </p:cNvSpPr>
          <p:nvPr>
            <p:ph type="title"/>
          </p:nvPr>
        </p:nvSpPr>
        <p:spPr/>
        <p:txBody>
          <a:bodyPr/>
          <a:lstStyle/>
          <a:p>
            <a:r>
              <a:rPr lang="en-US" sz="4800" b="1" dirty="0" smtClean="0">
                <a:solidFill>
                  <a:srgbClr val="6CAF3D"/>
                </a:solidFill>
                <a:latin typeface="Xerox Sans" panose="02000000000000000000" pitchFamily="50" charset="0"/>
              </a:rPr>
              <a:t>Matching</a:t>
            </a:r>
            <a:endParaRPr lang="en-GB" dirty="0"/>
          </a:p>
        </p:txBody>
      </p:sp>
    </p:spTree>
    <p:extLst>
      <p:ext uri="{BB962C8B-B14F-4D97-AF65-F5344CB8AC3E}">
        <p14:creationId xmlns:p14="http://schemas.microsoft.com/office/powerpoint/2010/main" val="24305726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6</a:t>
            </a:fld>
            <a:endParaRPr lang="en-US" sz="2400" b="1" dirty="0">
              <a:latin typeface="Xerox Sans" pitchFamily="50" charset="0"/>
            </a:endParaRPr>
          </a:p>
        </p:txBody>
      </p:sp>
      <p:pic>
        <p:nvPicPr>
          <p:cNvPr id="3" name="Picture 2"/>
          <p:cNvPicPr>
            <a:picLocks noChangeAspect="1"/>
          </p:cNvPicPr>
          <p:nvPr/>
        </p:nvPicPr>
        <p:blipFill>
          <a:blip r:embed="rId2"/>
          <a:stretch>
            <a:fillRect/>
          </a:stretch>
        </p:blipFill>
        <p:spPr>
          <a:xfrm>
            <a:off x="1778000" y="4038600"/>
            <a:ext cx="9848850" cy="857250"/>
          </a:xfrm>
          <a:prstGeom prst="rect">
            <a:avLst/>
          </a:prstGeom>
        </p:spPr>
      </p:pic>
      <p:pic>
        <p:nvPicPr>
          <p:cNvPr id="4" name="Picture 3"/>
          <p:cNvPicPr>
            <a:picLocks noChangeAspect="1"/>
          </p:cNvPicPr>
          <p:nvPr/>
        </p:nvPicPr>
        <p:blipFill>
          <a:blip r:embed="rId3"/>
          <a:stretch>
            <a:fillRect/>
          </a:stretch>
        </p:blipFill>
        <p:spPr>
          <a:xfrm>
            <a:off x="2044700" y="7467600"/>
            <a:ext cx="9715500" cy="1104900"/>
          </a:xfrm>
          <a:prstGeom prst="rect">
            <a:avLst/>
          </a:prstGeom>
        </p:spPr>
      </p:pic>
      <p:sp>
        <p:nvSpPr>
          <p:cNvPr id="5" name="Title 4"/>
          <p:cNvSpPr>
            <a:spLocks noGrp="1"/>
          </p:cNvSpPr>
          <p:nvPr>
            <p:ph type="title"/>
          </p:nvPr>
        </p:nvSpPr>
        <p:spPr/>
        <p:txBody>
          <a:bodyPr/>
          <a:lstStyle/>
          <a:p>
            <a:r>
              <a:rPr lang="en-GB" sz="4800" b="1" dirty="0">
                <a:latin typeface="Xerox Sans" pitchFamily="50" charset="0"/>
              </a:rPr>
              <a:t>What about semantics?</a:t>
            </a:r>
            <a:endParaRPr lang="en-GB" dirty="0"/>
          </a:p>
        </p:txBody>
      </p:sp>
      <p:sp>
        <p:nvSpPr>
          <p:cNvPr id="6" name="Title 1"/>
          <p:cNvSpPr txBox="1">
            <a:spLocks/>
          </p:cNvSpPr>
          <p:nvPr/>
        </p:nvSpPr>
        <p:spPr>
          <a:xfrm>
            <a:off x="939800" y="2197740"/>
            <a:ext cx="10876742" cy="91947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latin typeface="Xerox Sans Light"/>
              </a:rPr>
              <a:t>Traditional method: considers only the exact  word / string</a:t>
            </a:r>
            <a:endParaRPr lang="en-US" sz="2800" b="1" dirty="0">
              <a:solidFill>
                <a:schemeClr val="tx1"/>
              </a:solidFill>
            </a:endParaRPr>
          </a:p>
        </p:txBody>
      </p:sp>
      <p:sp>
        <p:nvSpPr>
          <p:cNvPr id="7" name="Title 1"/>
          <p:cNvSpPr txBox="1">
            <a:spLocks/>
          </p:cNvSpPr>
          <p:nvPr/>
        </p:nvSpPr>
        <p:spPr>
          <a:xfrm>
            <a:off x="959658" y="5626740"/>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latin typeface="Xerox Sans Light"/>
              </a:rPr>
              <a:t>Ideal: consider the potential meaning(s) of the word</a:t>
            </a:r>
            <a:endParaRPr lang="en-US" sz="2800" b="1" dirty="0">
              <a:solidFill>
                <a:schemeClr val="tx1"/>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0600" y="3066666"/>
            <a:ext cx="2266714" cy="59093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235" y="3085481"/>
            <a:ext cx="3200254" cy="610220"/>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5491" y="3067050"/>
            <a:ext cx="1932709" cy="590550"/>
          </a:xfrm>
          <a:prstGeom prst="rect">
            <a:avLst/>
          </a:prstGeom>
        </p:spPr>
      </p:pic>
      <p:cxnSp>
        <p:nvCxnSpPr>
          <p:cNvPr id="15" name="Straight Arrow Connector 14"/>
          <p:cNvCxnSpPr/>
          <p:nvPr/>
        </p:nvCxnSpPr>
        <p:spPr>
          <a:xfrm flipV="1">
            <a:off x="4307014" y="3352800"/>
            <a:ext cx="685801" cy="0"/>
          </a:xfrm>
          <a:prstGeom prst="straightConnector1">
            <a:avLst/>
          </a:prstGeom>
          <a:ln w="57150">
            <a:solidFill>
              <a:schemeClr val="tx1"/>
            </a:solidFill>
            <a:tailEnd type="triangle" w="med" len="med"/>
          </a:ln>
        </p:spPr>
        <p:style>
          <a:lnRef idx="3">
            <a:schemeClr val="dk1"/>
          </a:lnRef>
          <a:fillRef idx="0">
            <a:schemeClr val="dk1"/>
          </a:fillRef>
          <a:effectRef idx="2">
            <a:schemeClr val="dk1"/>
          </a:effectRef>
          <a:fontRef idx="minor">
            <a:schemeClr val="tx1"/>
          </a:fontRef>
        </p:style>
      </p:cxn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01436" y="3053861"/>
            <a:ext cx="2263564" cy="619042"/>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3600" y="6324600"/>
            <a:ext cx="3200254" cy="610220"/>
          </a:xfrm>
          <a:prstGeom prst="rect">
            <a:avLst/>
          </a:prstGeom>
        </p:spPr>
      </p:pic>
      <p:cxnSp>
        <p:nvCxnSpPr>
          <p:cNvPr id="20" name="Straight Arrow Connector 19"/>
          <p:cNvCxnSpPr/>
          <p:nvPr/>
        </p:nvCxnSpPr>
        <p:spPr>
          <a:xfrm flipV="1">
            <a:off x="4306868" y="6652456"/>
            <a:ext cx="685801" cy="0"/>
          </a:xfrm>
          <a:prstGeom prst="straightConnector1">
            <a:avLst/>
          </a:prstGeom>
          <a:ln w="57150">
            <a:solidFill>
              <a:schemeClr val="tx1"/>
            </a:solidFill>
            <a:tailEnd type="triangle" w="med" len="med"/>
          </a:ln>
        </p:spPr>
        <p:style>
          <a:lnRef idx="3">
            <a:schemeClr val="dk1"/>
          </a:lnRef>
          <a:fillRef idx="0">
            <a:schemeClr val="dk1"/>
          </a:fillRef>
          <a:effectRef idx="2">
            <a:schemeClr val="dk1"/>
          </a:effectRef>
          <a:fontRef idx="minor">
            <a:schemeClr val="tx1"/>
          </a:fontRef>
        </p:style>
      </p:cxnSp>
      <p:pic>
        <p:nvPicPr>
          <p:cNvPr id="22" name="Picture 2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98178" y="6331159"/>
            <a:ext cx="1847334" cy="616772"/>
          </a:xfrm>
          <a:prstGeom prst="rect">
            <a:avLst/>
          </a:prstGeom>
        </p:spPr>
      </p:pic>
      <p:pic>
        <p:nvPicPr>
          <p:cNvPr id="23" name="Picture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40600" y="6316639"/>
            <a:ext cx="1656788" cy="654632"/>
          </a:xfrm>
          <a:prstGeom prst="rect">
            <a:avLst/>
          </a:prstGeom>
        </p:spPr>
      </p:pic>
      <p:pic>
        <p:nvPicPr>
          <p:cNvPr id="25" name="Picture 2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192476" y="6309184"/>
            <a:ext cx="2868778" cy="686544"/>
          </a:xfrm>
          <a:prstGeom prst="rect">
            <a:avLst/>
          </a:prstGeom>
        </p:spPr>
      </p:pic>
    </p:spTree>
    <p:extLst>
      <p:ext uri="{BB962C8B-B14F-4D97-AF65-F5344CB8AC3E}">
        <p14:creationId xmlns:p14="http://schemas.microsoft.com/office/powerpoint/2010/main" val="9543015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7</a:t>
            </a:fld>
            <a:endParaRPr lang="en-US" sz="2400" b="1" dirty="0">
              <a:latin typeface="Xerox Sans" pitchFamily="50" charset="0"/>
            </a:endParaRPr>
          </a:p>
        </p:txBody>
      </p:sp>
      <p:sp>
        <p:nvSpPr>
          <p:cNvPr id="3" name="AutoShape 2" descr="http://cdn-ak.f.st-hatena.com/images/fotolife/T/TJO/20140619/20140619150536.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9977" y="3810000"/>
            <a:ext cx="8456387" cy="3767355"/>
          </a:xfrm>
          <a:prstGeom prst="rect">
            <a:avLst/>
          </a:prstGeom>
        </p:spPr>
      </p:pic>
      <p:sp>
        <p:nvSpPr>
          <p:cNvPr id="4" name="Title 3"/>
          <p:cNvSpPr>
            <a:spLocks noGrp="1"/>
          </p:cNvSpPr>
          <p:nvPr>
            <p:ph type="title"/>
          </p:nvPr>
        </p:nvSpPr>
        <p:spPr/>
        <p:txBody>
          <a:bodyPr/>
          <a:lstStyle/>
          <a:p>
            <a:r>
              <a:rPr lang="en-GB" sz="4800" b="1" dirty="0">
                <a:latin typeface="Xerox Sans" pitchFamily="50" charset="0"/>
              </a:rPr>
              <a:t>What about semantics?</a:t>
            </a:r>
            <a:endParaRPr lang="en-GB" dirty="0"/>
          </a:p>
        </p:txBody>
      </p:sp>
      <p:sp>
        <p:nvSpPr>
          <p:cNvPr id="9" name="Title 1"/>
          <p:cNvSpPr txBox="1">
            <a:spLocks/>
          </p:cNvSpPr>
          <p:nvPr/>
        </p:nvSpPr>
        <p:spPr>
          <a:xfrm>
            <a:off x="1092200" y="2057400"/>
            <a:ext cx="10876742" cy="1371600"/>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err="1" smtClean="0">
                <a:solidFill>
                  <a:schemeClr val="tx1"/>
                </a:solidFill>
                <a:latin typeface="Xerox Sans Light"/>
              </a:rPr>
              <a:t>Embeddings</a:t>
            </a:r>
            <a:r>
              <a:rPr lang="en-US" sz="2800" b="1" dirty="0" smtClean="0">
                <a:solidFill>
                  <a:schemeClr val="tx1"/>
                </a:solidFill>
                <a:latin typeface="Xerox Sans Light"/>
              </a:rPr>
              <a:t> can encode semantics</a:t>
            </a:r>
          </a:p>
          <a:p>
            <a:pPr marL="0" indent="0">
              <a:lnSpc>
                <a:spcPct val="100000"/>
              </a:lnSpc>
              <a:buSzTx/>
            </a:pPr>
            <a:r>
              <a:rPr lang="en-US" sz="2800" dirty="0" smtClean="0">
                <a:solidFill>
                  <a:schemeClr val="tx1"/>
                </a:solidFill>
                <a:latin typeface="Xerox Sans Light"/>
              </a:rPr>
              <a:t>Word </a:t>
            </a:r>
            <a:r>
              <a:rPr lang="en-US" sz="2800" dirty="0" err="1">
                <a:solidFill>
                  <a:schemeClr val="tx1"/>
                </a:solidFill>
                <a:latin typeface="Xerox Sans Light"/>
              </a:rPr>
              <a:t>embeddings</a:t>
            </a:r>
            <a:r>
              <a:rPr lang="en-US" sz="2800" dirty="0">
                <a:solidFill>
                  <a:schemeClr val="tx1"/>
                </a:solidFill>
                <a:latin typeface="Xerox Sans Light"/>
              </a:rPr>
              <a:t> </a:t>
            </a:r>
            <a:r>
              <a:rPr lang="en-US" sz="2800" dirty="0" smtClean="0">
                <a:solidFill>
                  <a:schemeClr val="tx1"/>
                </a:solidFill>
                <a:latin typeface="Xerox Sans Light"/>
              </a:rPr>
              <a:t>and distributional semantic, </a:t>
            </a:r>
            <a:r>
              <a:rPr lang="en-US" sz="2800" i="1" dirty="0" smtClean="0">
                <a:solidFill>
                  <a:schemeClr val="tx1"/>
                </a:solidFill>
                <a:latin typeface="Xerox Sans Light"/>
              </a:rPr>
              <a:t>e.g., </a:t>
            </a:r>
            <a:r>
              <a:rPr lang="en-US" sz="2800" dirty="0" smtClean="0">
                <a:solidFill>
                  <a:schemeClr val="tx1"/>
                </a:solidFill>
                <a:latin typeface="Xerox Sans Light"/>
              </a:rPr>
              <a:t> Word2Vec, </a:t>
            </a:r>
            <a:r>
              <a:rPr lang="en-US" sz="2800" dirty="0" err="1" smtClean="0">
                <a:solidFill>
                  <a:schemeClr val="tx1"/>
                </a:solidFill>
                <a:latin typeface="Xerox Sans Light"/>
              </a:rPr>
              <a:t>GloVe</a:t>
            </a:r>
            <a:r>
              <a:rPr lang="en-US" sz="2800" dirty="0" smtClean="0">
                <a:solidFill>
                  <a:schemeClr val="tx1"/>
                </a:solidFill>
                <a:latin typeface="Xerox Sans Light"/>
              </a:rPr>
              <a:t>, and many others</a:t>
            </a:r>
            <a:endParaRPr lang="en-US" sz="2800" dirty="0">
              <a:solidFill>
                <a:schemeClr val="tx1"/>
              </a:solidFill>
            </a:endParaRPr>
          </a:p>
        </p:txBody>
      </p:sp>
      <p:sp>
        <p:nvSpPr>
          <p:cNvPr id="10" name="Title 1"/>
          <p:cNvSpPr txBox="1">
            <a:spLocks/>
          </p:cNvSpPr>
          <p:nvPr/>
        </p:nvSpPr>
        <p:spPr>
          <a:xfrm>
            <a:off x="4292599" y="6891555"/>
            <a:ext cx="4171142" cy="685800"/>
          </a:xfrm>
          <a:prstGeom prst="rect">
            <a:avLst/>
          </a:prstGeom>
          <a:solidFill>
            <a:schemeClr val="bg1"/>
          </a:solidFill>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gn="ctr">
              <a:lnSpc>
                <a:spcPct val="100000"/>
              </a:lnSpc>
              <a:buSzTx/>
            </a:pPr>
            <a:r>
              <a:rPr lang="en-GB" sz="2400" b="1" dirty="0" smtClean="0">
                <a:solidFill>
                  <a:schemeClr val="tx1"/>
                </a:solidFill>
                <a:latin typeface="Xerox Sans Light"/>
              </a:rPr>
              <a:t>[Mikolov’13]</a:t>
            </a:r>
            <a:endParaRPr lang="en-US" sz="2400" b="1" dirty="0">
              <a:solidFill>
                <a:schemeClr val="tx1"/>
              </a:solidFill>
            </a:endParaRPr>
          </a:p>
        </p:txBody>
      </p:sp>
    </p:spTree>
    <p:extLst>
      <p:ext uri="{BB962C8B-B14F-4D97-AF65-F5344CB8AC3E}">
        <p14:creationId xmlns:p14="http://schemas.microsoft.com/office/powerpoint/2010/main" val="4193354553"/>
      </p:ext>
    </p:extLst>
  </p:cSld>
  <p:clrMapOvr>
    <a:masterClrMapping/>
  </p:clrMapOvr>
  <p:transition spd="med"/>
  <p:timing>
    <p:tnLst>
      <p:par>
        <p:cTn id="1" dur="indefinite" restart="never" fill="hold"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8</a:t>
            </a:fld>
            <a:endParaRPr lang="en-US" sz="2400" b="1" dirty="0">
              <a:latin typeface="Xerox Sans" pitchFamily="50" charset="0"/>
            </a:endParaRPr>
          </a:p>
        </p:txBody>
      </p:sp>
      <p:pic>
        <p:nvPicPr>
          <p:cNvPr id="2" name="Picture 1"/>
          <p:cNvPicPr>
            <a:picLocks noChangeAspect="1"/>
          </p:cNvPicPr>
          <p:nvPr/>
        </p:nvPicPr>
        <p:blipFill>
          <a:blip r:embed="rId3"/>
          <a:stretch>
            <a:fillRect/>
          </a:stretch>
        </p:blipFill>
        <p:spPr>
          <a:xfrm>
            <a:off x="1898586" y="2412576"/>
            <a:ext cx="8947214" cy="6502824"/>
          </a:xfrm>
          <a:prstGeom prst="rect">
            <a:avLst/>
          </a:prstGeom>
        </p:spPr>
      </p:pic>
      <p:sp>
        <p:nvSpPr>
          <p:cNvPr id="8" name="Title 1"/>
          <p:cNvSpPr txBox="1">
            <a:spLocks/>
          </p:cNvSpPr>
          <p:nvPr/>
        </p:nvSpPr>
        <p:spPr>
          <a:xfrm>
            <a:off x="5054600" y="8915400"/>
            <a:ext cx="2875742" cy="697860"/>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400" b="1" dirty="0">
                <a:solidFill>
                  <a:schemeClr val="tx1"/>
                </a:solidFill>
                <a:latin typeface="Xerox Sans Light"/>
              </a:rPr>
              <a:t>[</a:t>
            </a:r>
            <a:r>
              <a:rPr lang="en-US" sz="2400" b="1" dirty="0" smtClean="0">
                <a:solidFill>
                  <a:schemeClr val="tx1"/>
                </a:solidFill>
                <a:latin typeface="Xerox Sans Light"/>
              </a:rPr>
              <a:t>Movshovitz’15]</a:t>
            </a:r>
            <a:endParaRPr lang="en-US" sz="2400" b="1" dirty="0">
              <a:solidFill>
                <a:schemeClr val="tx1"/>
              </a:solidFill>
            </a:endParaRPr>
          </a:p>
        </p:txBody>
      </p:sp>
      <p:sp>
        <p:nvSpPr>
          <p:cNvPr id="3" name="Title 2"/>
          <p:cNvSpPr>
            <a:spLocks noGrp="1"/>
          </p:cNvSpPr>
          <p:nvPr>
            <p:ph type="title"/>
          </p:nvPr>
        </p:nvSpPr>
        <p:spPr/>
        <p:txBody>
          <a:bodyPr/>
          <a:lstStyle/>
          <a:p>
            <a:r>
              <a:rPr lang="en-GB" sz="4800" b="1" dirty="0">
                <a:latin typeface="Xerox Sans" pitchFamily="50" charset="0"/>
              </a:rPr>
              <a:t>What about semantics?</a:t>
            </a:r>
            <a:endParaRPr lang="en-GB" dirty="0"/>
          </a:p>
        </p:txBody>
      </p:sp>
      <p:sp>
        <p:nvSpPr>
          <p:cNvPr id="6" name="Title 1"/>
          <p:cNvSpPr txBox="1">
            <a:spLocks/>
          </p:cNvSpPr>
          <p:nvPr/>
        </p:nvSpPr>
        <p:spPr>
          <a:xfrm>
            <a:off x="959658" y="1600200"/>
            <a:ext cx="10876742" cy="1371600"/>
          </a:xfrm>
          <a:prstGeom prst="rect">
            <a:avLst/>
          </a:prstGeom>
        </p:spPr>
        <p:txBody>
          <a:bodyPr vert="horz" lIns="0" tIns="0" rIns="0" bIns="0" rtlCol="0" anchor="t">
            <a:norm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latin typeface="Xerox Sans Light"/>
              </a:rPr>
              <a:t>Text helps in fine-grained categorization, even when no text annotations were provided:</a:t>
            </a:r>
            <a:endParaRPr lang="en-US" sz="2800" dirty="0">
              <a:solidFill>
                <a:schemeClr val="tx1"/>
              </a:solidFill>
            </a:endParaRPr>
          </a:p>
        </p:txBody>
      </p:sp>
    </p:spTree>
  </p:cSld>
  <p:clrMapOvr>
    <a:masterClrMapping/>
  </p:clrMapOvr>
  <p:transition spd="med"/>
  <p:timing>
    <p:tnLst>
      <p:par>
        <p:cTn id="1" dur="indefinite" restart="never" fill="hold"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hape 679"/>
          <p:cNvSpPr txBox="1">
            <a:spLocks/>
          </p:cNvSpPr>
          <p:nvPr/>
        </p:nvSpPr>
        <p:spPr>
          <a:xfrm>
            <a:off x="169658" y="9232260"/>
            <a:ext cx="343043" cy="369332"/>
          </a:xfrm>
          <a:prstGeom prst="rect">
            <a:avLst/>
          </a:prstGeom>
          <a:ln w="12700">
            <a:miter lim="400000"/>
          </a:ln>
          <a:extLst>
            <a:ext uri="{C572A759-6A51-4108-AA02-DFA0A04FC94B}">
              <ma14:wrappingTextBoxFlag xmlns="" xmlns:ma14="http://schemas.microsoft.com/office/mac/drawingml/2011/main" val="1"/>
            </a:ext>
          </a:extLst>
        </p:spPr>
        <p:txBody>
          <a:bodyPr vert="horz" wrap="none" lIns="0" tIns="0" rIns="0" bIns="0" rtlCol="0" anchor="ctr">
            <a:spAutoFit/>
          </a:bodyPr>
          <a:lstStyle>
            <a:lvl1pPr marL="0" indent="0" algn="l" defTabSz="650230" rtl="0" eaLnBrk="1" latinLnBrk="0" hangingPunct="1">
              <a:spcBef>
                <a:spcPts val="0"/>
              </a:spcBef>
              <a:buSzTx/>
              <a:buNone/>
              <a:defRPr lang="en-US" sz="1600" kern="1200">
                <a:solidFill>
                  <a:srgbClr val="777777"/>
                </a:solidFill>
                <a:latin typeface="Gill Sans"/>
                <a:ea typeface="Gill Sans"/>
                <a:cs typeface="Gill Sans"/>
                <a:sym typeface="Gill Sans"/>
              </a:defRPr>
            </a:lvl1pPr>
            <a:lvl2pPr marL="1477878" indent="-715878" algn="ctr" defTabSz="584200">
              <a:spcBef>
                <a:spcPts val="3700"/>
              </a:spcBef>
              <a:buSzPct val="171000"/>
              <a:buChar char="•"/>
              <a:defRPr sz="3400">
                <a:latin typeface="+mn-lt"/>
                <a:ea typeface="+mn-ea"/>
                <a:cs typeface="+mn-cs"/>
                <a:sym typeface="Helvetica"/>
              </a:defRPr>
            </a:lvl2pPr>
            <a:lvl3pPr marL="1922378" indent="-715878" algn="ctr" defTabSz="584200">
              <a:spcBef>
                <a:spcPts val="3700"/>
              </a:spcBef>
              <a:buSzPct val="171000"/>
              <a:buChar char="•"/>
              <a:defRPr sz="3400">
                <a:latin typeface="+mn-lt"/>
                <a:ea typeface="+mn-ea"/>
                <a:cs typeface="+mn-cs"/>
                <a:sym typeface="Helvetica"/>
              </a:defRPr>
            </a:lvl3pPr>
            <a:lvl4pPr marL="2366878" indent="-715878" algn="ctr" defTabSz="584200">
              <a:spcBef>
                <a:spcPts val="3700"/>
              </a:spcBef>
              <a:buSzPct val="171000"/>
              <a:buChar char="•"/>
              <a:defRPr sz="3400">
                <a:latin typeface="+mn-lt"/>
                <a:ea typeface="+mn-ea"/>
                <a:cs typeface="+mn-cs"/>
                <a:sym typeface="Helvetica"/>
              </a:defRPr>
            </a:lvl4pPr>
            <a:lvl5pPr marL="2811378" indent="-715878" algn="ctr" defTabSz="584200">
              <a:spcBef>
                <a:spcPts val="3700"/>
              </a:spcBef>
              <a:buSzPct val="171000"/>
              <a:buChar char="•"/>
              <a:defRPr sz="3400">
                <a:latin typeface="+mn-lt"/>
                <a:ea typeface="+mn-ea"/>
                <a:cs typeface="+mn-cs"/>
                <a:sym typeface="Helvetica"/>
              </a:defRPr>
            </a:lvl5pPr>
            <a:lvl6pPr marL="3166978" indent="-715878" algn="ctr" defTabSz="584200">
              <a:spcBef>
                <a:spcPts val="3700"/>
              </a:spcBef>
              <a:buSzPct val="171000"/>
              <a:buChar char="•"/>
              <a:defRPr sz="3400">
                <a:latin typeface="+mn-lt"/>
                <a:ea typeface="+mn-ea"/>
                <a:cs typeface="+mn-cs"/>
                <a:sym typeface="Helvetica"/>
              </a:defRPr>
            </a:lvl6pPr>
            <a:lvl7pPr marL="3522578" indent="-715878" algn="ctr" defTabSz="584200">
              <a:spcBef>
                <a:spcPts val="3700"/>
              </a:spcBef>
              <a:buSzPct val="171000"/>
              <a:buChar char="•"/>
              <a:defRPr sz="3400">
                <a:latin typeface="+mn-lt"/>
                <a:ea typeface="+mn-ea"/>
                <a:cs typeface="+mn-cs"/>
                <a:sym typeface="Helvetica"/>
              </a:defRPr>
            </a:lvl7pPr>
            <a:lvl8pPr marL="3878178" indent="-715878" algn="ctr" defTabSz="584200">
              <a:spcBef>
                <a:spcPts val="3700"/>
              </a:spcBef>
              <a:buSzPct val="171000"/>
              <a:buChar char="•"/>
              <a:defRPr sz="3400">
                <a:latin typeface="+mn-lt"/>
                <a:ea typeface="+mn-ea"/>
                <a:cs typeface="+mn-cs"/>
                <a:sym typeface="Helvetica"/>
              </a:defRPr>
            </a:lvl8pPr>
            <a:lvl9pPr marL="4233778" indent="-715878" algn="ctr" defTabSz="584200">
              <a:spcBef>
                <a:spcPts val="3700"/>
              </a:spcBef>
              <a:buSzPct val="171000"/>
              <a:buChar char="•"/>
              <a:defRPr sz="3400">
                <a:latin typeface="+mn-lt"/>
                <a:ea typeface="+mn-ea"/>
                <a:cs typeface="+mn-cs"/>
                <a:sym typeface="Helvetica"/>
              </a:defRPr>
            </a:lvl9pPr>
          </a:lstStyle>
          <a:p>
            <a:pPr>
              <a:defRPr sz="1800"/>
            </a:pPr>
            <a:fld id="{86CB4B4D-7CA3-9044-876B-883B54F8677D}" type="slidenum">
              <a:rPr lang="en-US" sz="2400" b="1" smtClean="0">
                <a:latin typeface="Xerox Sans" pitchFamily="50" charset="0"/>
              </a:rPr>
              <a:pPr>
                <a:defRPr sz="1800"/>
              </a:pPr>
              <a:t>9</a:t>
            </a:fld>
            <a:endParaRPr lang="en-US" sz="2400" b="1" dirty="0">
              <a:latin typeface="Xerox Sans" pitchFamily="50" charset="0"/>
            </a:endParaRPr>
          </a:p>
        </p:txBody>
      </p:sp>
      <p:pic>
        <p:nvPicPr>
          <p:cNvPr id="5" name="Picture 4"/>
          <p:cNvPicPr>
            <a:picLocks noChangeAspect="1"/>
          </p:cNvPicPr>
          <p:nvPr/>
        </p:nvPicPr>
        <p:blipFill>
          <a:blip r:embed="rId2"/>
          <a:stretch>
            <a:fillRect/>
          </a:stretch>
        </p:blipFill>
        <p:spPr>
          <a:xfrm>
            <a:off x="420210" y="1828800"/>
            <a:ext cx="12164379" cy="7061835"/>
          </a:xfrm>
          <a:prstGeom prst="rect">
            <a:avLst/>
          </a:prstGeom>
        </p:spPr>
      </p:pic>
      <p:sp>
        <p:nvSpPr>
          <p:cNvPr id="4" name="Title 3"/>
          <p:cNvSpPr>
            <a:spLocks noGrp="1"/>
          </p:cNvSpPr>
          <p:nvPr>
            <p:ph type="title"/>
          </p:nvPr>
        </p:nvSpPr>
        <p:spPr/>
        <p:txBody>
          <a:bodyPr/>
          <a:lstStyle/>
          <a:p>
            <a:r>
              <a:rPr lang="en-GB" sz="4800" b="1" dirty="0">
                <a:latin typeface="Xerox Sans" pitchFamily="50" charset="0"/>
              </a:rPr>
              <a:t>What about semantics?</a:t>
            </a:r>
            <a:endParaRPr lang="en-GB" dirty="0"/>
          </a:p>
        </p:txBody>
      </p:sp>
      <p:sp>
        <p:nvSpPr>
          <p:cNvPr id="8" name="Title 1"/>
          <p:cNvSpPr txBox="1">
            <a:spLocks/>
          </p:cNvSpPr>
          <p:nvPr/>
        </p:nvSpPr>
        <p:spPr>
          <a:xfrm>
            <a:off x="939800" y="1666875"/>
            <a:ext cx="10876742" cy="697860"/>
          </a:xfrm>
          <a:prstGeom prst="rect">
            <a:avLst/>
          </a:prstGeom>
        </p:spPr>
        <p:txBody>
          <a:bodyPr vert="horz" lIns="0" tIns="0" rIns="0" bIns="0" rtlCol="0" anchor="t">
            <a:noAutofit/>
          </a:bodyPr>
          <a:lstStyle>
            <a:lvl1pPr algn="l" defTabSz="650230" rtl="0" eaLnBrk="1" latinLnBrk="0" hangingPunct="1">
              <a:lnSpc>
                <a:spcPct val="90000"/>
              </a:lnSpc>
              <a:spcBef>
                <a:spcPct val="0"/>
              </a:spcBef>
              <a:buNone/>
              <a:defRPr sz="4600" kern="1200">
                <a:solidFill>
                  <a:schemeClr val="accent1"/>
                </a:solidFill>
                <a:latin typeface="+mj-lt"/>
                <a:ea typeface="+mj-ea"/>
                <a:cs typeface="+mj-cs"/>
              </a:defRPr>
            </a:lvl1pPr>
          </a:lstStyle>
          <a:p>
            <a:pPr marL="0" indent="0">
              <a:lnSpc>
                <a:spcPct val="100000"/>
              </a:lnSpc>
              <a:buSzTx/>
            </a:pPr>
            <a:r>
              <a:rPr lang="en-US" sz="2800" b="1" dirty="0" smtClean="0">
                <a:solidFill>
                  <a:schemeClr val="tx1"/>
                </a:solidFill>
                <a:latin typeface="Xerox Sans Light"/>
              </a:rPr>
              <a:t>Can we embed word images and semantic concepts in the same </a:t>
            </a:r>
            <a:r>
              <a:rPr lang="en-US" sz="2800" b="1" dirty="0" err="1" smtClean="0">
                <a:solidFill>
                  <a:schemeClr val="tx1"/>
                </a:solidFill>
                <a:latin typeface="Xerox Sans Light"/>
              </a:rPr>
              <a:t>vectorial</a:t>
            </a:r>
            <a:r>
              <a:rPr lang="en-US" sz="2800" b="1" dirty="0" smtClean="0">
                <a:solidFill>
                  <a:schemeClr val="tx1"/>
                </a:solidFill>
                <a:latin typeface="Xerox Sans Light"/>
              </a:rPr>
              <a:t> space?</a:t>
            </a:r>
            <a:endParaRPr lang="en-US" sz="2800" b="1" dirty="0">
              <a:solidFill>
                <a:schemeClr val="tx1"/>
              </a:solidFill>
            </a:endParaRPr>
          </a:p>
        </p:txBody>
      </p:sp>
    </p:spTree>
    <p:extLst>
      <p:ext uri="{BB962C8B-B14F-4D97-AF65-F5344CB8AC3E}">
        <p14:creationId xmlns:p14="http://schemas.microsoft.com/office/powerpoint/2010/main" val="8547228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Xerox Green 2014">
  <a:themeElements>
    <a:clrScheme name="Xerox Green">
      <a:dk1>
        <a:srgbClr val="000000"/>
      </a:dk1>
      <a:lt1>
        <a:srgbClr val="FFFFFF"/>
      </a:lt1>
      <a:dk2>
        <a:srgbClr val="FD9F13"/>
      </a:dk2>
      <a:lt2>
        <a:srgbClr val="E67600"/>
      </a:lt2>
      <a:accent1>
        <a:srgbClr val="6DAF3D"/>
      </a:accent1>
      <a:accent2>
        <a:srgbClr val="34BCBA"/>
      </a:accent2>
      <a:accent3>
        <a:srgbClr val="2895D5"/>
      </a:accent3>
      <a:accent4>
        <a:srgbClr val="7053AA"/>
      </a:accent4>
      <a:accent5>
        <a:srgbClr val="9B2583"/>
      </a:accent5>
      <a:accent6>
        <a:srgbClr val="E64BA2"/>
      </a:accent6>
      <a:hlink>
        <a:srgbClr val="6DAF3D"/>
      </a:hlink>
      <a:folHlink>
        <a:srgbClr val="666766"/>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solidFill>
          <a:schemeClr val="phClr"/>
        </a:solidFill>
        <a:solidFill>
          <a:schemeClr val="phClr"/>
        </a:solidFill>
      </a:fillStyleLst>
      <a:lnStyleLst>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 w="9525" cap="flat" cmpd="sng" algn="ctr">
          <a:solidFill>
            <a:schemeClr val="phClr">
              <a:shade val="95000"/>
              <a:satMod val="104999"/>
            </a:scheme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6D6D6"/>
        </a:solidFill>
        <a:ln w="25400" cap="flat">
          <a:noFill/>
          <a:miter lim="400000"/>
        </a:ln>
        <a:effectLst/>
      </a:spPr>
      <a:bodyPr rot="0" spcFirstLastPara="1" vertOverflow="overflow" horzOverflow="overflow" vert="horz" wrap="square" lIns="50800" tIns="50800" rIns="50800" bIns="50800" numCol="1" spcCol="38100" rtlCol="0" anchor="ctr">
        <a:spAutoFit/>
      </a:bodyPr>
      <a:lstStyle>
        <a:defPPr marL="1033378" marR="0" indent="-715878" algn="ctr" defTabSz="584200" rtl="0" fontAlgn="auto" latinLnBrk="1" hangingPunct="0">
          <a:lnSpc>
            <a:spcPct val="100000"/>
          </a:lnSpc>
          <a:spcBef>
            <a:spcPts val="3700"/>
          </a:spcBef>
          <a:spcAft>
            <a:spcPts val="0"/>
          </a:spcAft>
          <a:buClrTx/>
          <a:buSzPct val="171000"/>
          <a:buFontTx/>
          <a:buChar char="•"/>
          <a:tabLst/>
          <a:defRPr kumimoji="0" sz="3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D6D6D6"/>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1033378" marR="0" indent="-715878" algn="ctr" defTabSz="584200" rtl="0" fontAlgn="auto" latinLnBrk="1" hangingPunct="0">
          <a:lnSpc>
            <a:spcPct val="100000"/>
          </a:lnSpc>
          <a:spcBef>
            <a:spcPts val="3700"/>
          </a:spcBef>
          <a:spcAft>
            <a:spcPts val="0"/>
          </a:spcAft>
          <a:buClrTx/>
          <a:buSzPct val="171000"/>
          <a:buFontTx/>
          <a:buChar char="•"/>
          <a:tabLst/>
          <a:defRPr kumimoji="0" sz="34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Xerox_Green_2014_4.3</Template>
  <TotalTime>1522</TotalTime>
  <Words>624</Words>
  <Application>Microsoft Office PowerPoint</Application>
  <PresentationFormat>Custom</PresentationFormat>
  <Paragraphs>97</Paragraphs>
  <Slides>21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Gill Sans</vt:lpstr>
      <vt:lpstr>Helvetica</vt:lpstr>
      <vt:lpstr>Lucida Grande</vt:lpstr>
      <vt:lpstr>Museo Sans For Dell</vt:lpstr>
      <vt:lpstr>Xerox Sans</vt:lpstr>
      <vt:lpstr>Xerox Sans Light</vt:lpstr>
      <vt:lpstr>Xerox Green 2014</vt:lpstr>
      <vt:lpstr>PowerPoint Presentation</vt:lpstr>
      <vt:lpstr>Agenda</vt:lpstr>
      <vt:lpstr>Localization</vt:lpstr>
      <vt:lpstr>Recognition</vt:lpstr>
      <vt:lpstr>Matching</vt:lpstr>
      <vt:lpstr>What about semantics?</vt:lpstr>
      <vt:lpstr>What about semantics?</vt:lpstr>
      <vt:lpstr>What about semantics?</vt:lpstr>
      <vt:lpstr>What about semantics?</vt:lpstr>
      <vt:lpstr>Mining Concepts from WordNet</vt:lpstr>
      <vt:lpstr>Objective</vt:lpstr>
      <vt:lpstr>Differentiable Surrogate</vt:lpstr>
      <vt:lpstr>Image to Concept Qualitative Results</vt:lpstr>
      <vt:lpstr>Image to Concept Qualitative Results</vt:lpstr>
      <vt:lpstr>Concept to Image Qualitative Results</vt:lpstr>
      <vt:lpstr>Quantitative Results (Oxford Synthetic)</vt:lpstr>
      <vt:lpstr>Quantitative Results (Oxford Synthetic)</vt:lpstr>
      <vt:lpstr>Visualizing the Concepts</vt:lpstr>
      <vt:lpstr>Visualizing the Concepts</vt:lpstr>
      <vt:lpstr>Conclusions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Towards Text Understanding: Word Image Representation, Matching and Recognition</dc:title>
  <dc:creator>GORDO, Albert</dc:creator>
  <cp:lastModifiedBy>GORDO, Albert</cp:lastModifiedBy>
  <cp:revision>118</cp:revision>
  <dcterms:modified xsi:type="dcterms:W3CDTF">2016-04-10T21:22:35Z</dcterms:modified>
</cp:coreProperties>
</file>